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86" r:id="rId5"/>
    <p:sldId id="287" r:id="rId6"/>
    <p:sldId id="282" r:id="rId7"/>
    <p:sldId id="283" r:id="rId8"/>
    <p:sldId id="284" r:id="rId9"/>
    <p:sldId id="285" r:id="rId10"/>
    <p:sldId id="270" r:id="rId11"/>
    <p:sldId id="272" r:id="rId12"/>
    <p:sldId id="273" r:id="rId13"/>
    <p:sldId id="275" r:id="rId14"/>
    <p:sldId id="274" r:id="rId15"/>
    <p:sldId id="276" r:id="rId16"/>
    <p:sldId id="277" r:id="rId17"/>
    <p:sldId id="278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101"/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29346-496C-4D31-ADD1-3D9255A1BD73}" v="8" dt="2024-01-04T14:03:54.731"/>
  </p1510:revLst>
</p1510:revInfo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Mills" userId="S::alan.mills@uwe.ac.uk::1c012539-ee9a-4ae9-9f5e-20c7f51b8ca7" providerId="AD" clId="Web-{47EFB2F4-327B-AEE7-4400-912354288DA0}"/>
    <pc:docChg chg="modSld">
      <pc:chgData name="Alan Mills" userId="S::alan.mills@uwe.ac.uk::1c012539-ee9a-4ae9-9f5e-20c7f51b8ca7" providerId="AD" clId="Web-{47EFB2F4-327B-AEE7-4400-912354288DA0}" dt="2023-03-04T18:46:06.987" v="759" actId="20577"/>
      <pc:docMkLst>
        <pc:docMk/>
      </pc:docMkLst>
      <pc:sldChg chg="modSp">
        <pc:chgData name="Alan Mills" userId="S::alan.mills@uwe.ac.uk::1c012539-ee9a-4ae9-9f5e-20c7f51b8ca7" providerId="AD" clId="Web-{47EFB2F4-327B-AEE7-4400-912354288DA0}" dt="2023-03-04T17:07:47.459" v="35" actId="20577"/>
        <pc:sldMkLst>
          <pc:docMk/>
          <pc:sldMk cId="161062890" sldId="272"/>
        </pc:sldMkLst>
        <pc:spChg chg="mod">
          <ac:chgData name="Alan Mills" userId="S::alan.mills@uwe.ac.uk::1c012539-ee9a-4ae9-9f5e-20c7f51b8ca7" providerId="AD" clId="Web-{47EFB2F4-327B-AEE7-4400-912354288DA0}" dt="2023-03-04T17:07:47.459" v="35" actId="20577"/>
          <ac:spMkLst>
            <pc:docMk/>
            <pc:sldMk cId="161062890" sldId="272"/>
            <ac:spMk id="6" creationId="{FD9D8477-5D75-9709-D74E-F44786EB71BA}"/>
          </ac:spMkLst>
        </pc:spChg>
      </pc:sldChg>
      <pc:sldChg chg="modSp">
        <pc:chgData name="Alan Mills" userId="S::alan.mills@uwe.ac.uk::1c012539-ee9a-4ae9-9f5e-20c7f51b8ca7" providerId="AD" clId="Web-{47EFB2F4-327B-AEE7-4400-912354288DA0}" dt="2023-03-04T17:29:19.745" v="656" actId="20577"/>
        <pc:sldMkLst>
          <pc:docMk/>
          <pc:sldMk cId="3957748945" sldId="273"/>
        </pc:sldMkLst>
        <pc:spChg chg="mod">
          <ac:chgData name="Alan Mills" userId="S::alan.mills@uwe.ac.uk::1c012539-ee9a-4ae9-9f5e-20c7f51b8ca7" providerId="AD" clId="Web-{47EFB2F4-327B-AEE7-4400-912354288DA0}" dt="2023-03-04T17:29:19.745" v="656" actId="20577"/>
          <ac:spMkLst>
            <pc:docMk/>
            <pc:sldMk cId="3957748945" sldId="273"/>
            <ac:spMk id="4" creationId="{5F0C8121-738F-4674-914D-B3EE5ED89F54}"/>
          </ac:spMkLst>
        </pc:spChg>
      </pc:sldChg>
      <pc:sldChg chg="modSp">
        <pc:chgData name="Alan Mills" userId="S::alan.mills@uwe.ac.uk::1c012539-ee9a-4ae9-9f5e-20c7f51b8ca7" providerId="AD" clId="Web-{47EFB2F4-327B-AEE7-4400-912354288DA0}" dt="2023-03-04T17:27:57.133" v="653" actId="20577"/>
        <pc:sldMkLst>
          <pc:docMk/>
          <pc:sldMk cId="693614523" sldId="274"/>
        </pc:sldMkLst>
        <pc:spChg chg="mod">
          <ac:chgData name="Alan Mills" userId="S::alan.mills@uwe.ac.uk::1c012539-ee9a-4ae9-9f5e-20c7f51b8ca7" providerId="AD" clId="Web-{47EFB2F4-327B-AEE7-4400-912354288DA0}" dt="2023-03-04T17:27:57.133" v="653" actId="20577"/>
          <ac:spMkLst>
            <pc:docMk/>
            <pc:sldMk cId="693614523" sldId="274"/>
            <ac:spMk id="4" creationId="{5F0C8121-738F-4674-914D-B3EE5ED89F54}"/>
          </ac:spMkLst>
        </pc:spChg>
        <pc:spChg chg="mod">
          <ac:chgData name="Alan Mills" userId="S::alan.mills@uwe.ac.uk::1c012539-ee9a-4ae9-9f5e-20c7f51b8ca7" providerId="AD" clId="Web-{47EFB2F4-327B-AEE7-4400-912354288DA0}" dt="2023-03-04T17:08:33.914" v="73" actId="20577"/>
          <ac:spMkLst>
            <pc:docMk/>
            <pc:sldMk cId="693614523" sldId="274"/>
            <ac:spMk id="6" creationId="{FD9D8477-5D75-9709-D74E-F44786EB71BA}"/>
          </ac:spMkLst>
        </pc:spChg>
      </pc:sldChg>
      <pc:sldChg chg="modSp">
        <pc:chgData name="Alan Mills" userId="S::alan.mills@uwe.ac.uk::1c012539-ee9a-4ae9-9f5e-20c7f51b8ca7" providerId="AD" clId="Web-{47EFB2F4-327B-AEE7-4400-912354288DA0}" dt="2023-03-04T17:10:01.150" v="131" actId="20577"/>
        <pc:sldMkLst>
          <pc:docMk/>
          <pc:sldMk cId="1928350702" sldId="275"/>
        </pc:sldMkLst>
        <pc:spChg chg="mod">
          <ac:chgData name="Alan Mills" userId="S::alan.mills@uwe.ac.uk::1c012539-ee9a-4ae9-9f5e-20c7f51b8ca7" providerId="AD" clId="Web-{47EFB2F4-327B-AEE7-4400-912354288DA0}" dt="2023-03-04T17:10:01.150" v="131" actId="20577"/>
          <ac:spMkLst>
            <pc:docMk/>
            <pc:sldMk cId="1928350702" sldId="275"/>
            <ac:spMk id="6" creationId="{FD9D8477-5D75-9709-D74E-F44786EB71BA}"/>
          </ac:spMkLst>
        </pc:spChg>
      </pc:sldChg>
      <pc:sldChg chg="modSp">
        <pc:chgData name="Alan Mills" userId="S::alan.mills@uwe.ac.uk::1c012539-ee9a-4ae9-9f5e-20c7f51b8ca7" providerId="AD" clId="Web-{47EFB2F4-327B-AEE7-4400-912354288DA0}" dt="2023-03-04T17:14:14.392" v="306" actId="20577"/>
        <pc:sldMkLst>
          <pc:docMk/>
          <pc:sldMk cId="271949701" sldId="276"/>
        </pc:sldMkLst>
        <pc:spChg chg="mod">
          <ac:chgData name="Alan Mills" userId="S::alan.mills@uwe.ac.uk::1c012539-ee9a-4ae9-9f5e-20c7f51b8ca7" providerId="AD" clId="Web-{47EFB2F4-327B-AEE7-4400-912354288DA0}" dt="2023-03-04T17:11:59.138" v="169" actId="20577"/>
          <ac:spMkLst>
            <pc:docMk/>
            <pc:sldMk cId="271949701" sldId="276"/>
            <ac:spMk id="4" creationId="{5F0C8121-738F-4674-914D-B3EE5ED89F54}"/>
          </ac:spMkLst>
        </pc:spChg>
        <pc:spChg chg="mod">
          <ac:chgData name="Alan Mills" userId="S::alan.mills@uwe.ac.uk::1c012539-ee9a-4ae9-9f5e-20c7f51b8ca7" providerId="AD" clId="Web-{47EFB2F4-327B-AEE7-4400-912354288DA0}" dt="2023-03-04T17:14:14.392" v="306" actId="20577"/>
          <ac:spMkLst>
            <pc:docMk/>
            <pc:sldMk cId="271949701" sldId="276"/>
            <ac:spMk id="6" creationId="{FD9D8477-5D75-9709-D74E-F44786EB71BA}"/>
          </ac:spMkLst>
        </pc:spChg>
      </pc:sldChg>
      <pc:sldChg chg="modSp">
        <pc:chgData name="Alan Mills" userId="S::alan.mills@uwe.ac.uk::1c012539-ee9a-4ae9-9f5e-20c7f51b8ca7" providerId="AD" clId="Web-{47EFB2F4-327B-AEE7-4400-912354288DA0}" dt="2023-03-04T17:23:04.875" v="532" actId="20577"/>
        <pc:sldMkLst>
          <pc:docMk/>
          <pc:sldMk cId="750351087" sldId="277"/>
        </pc:sldMkLst>
        <pc:spChg chg="mod">
          <ac:chgData name="Alan Mills" userId="S::alan.mills@uwe.ac.uk::1c012539-ee9a-4ae9-9f5e-20c7f51b8ca7" providerId="AD" clId="Web-{47EFB2F4-327B-AEE7-4400-912354288DA0}" dt="2023-03-04T17:23:04.875" v="532" actId="20577"/>
          <ac:spMkLst>
            <pc:docMk/>
            <pc:sldMk cId="750351087" sldId="277"/>
            <ac:spMk id="4" creationId="{5F0C8121-738F-4674-914D-B3EE5ED89F54}"/>
          </ac:spMkLst>
        </pc:spChg>
        <pc:spChg chg="mod">
          <ac:chgData name="Alan Mills" userId="S::alan.mills@uwe.ac.uk::1c012539-ee9a-4ae9-9f5e-20c7f51b8ca7" providerId="AD" clId="Web-{47EFB2F4-327B-AEE7-4400-912354288DA0}" dt="2023-03-04T17:14:43.861" v="310" actId="20577"/>
          <ac:spMkLst>
            <pc:docMk/>
            <pc:sldMk cId="750351087" sldId="277"/>
            <ac:spMk id="6" creationId="{FD9D8477-5D75-9709-D74E-F44786EB71BA}"/>
          </ac:spMkLst>
        </pc:spChg>
      </pc:sldChg>
      <pc:sldChg chg="modSp">
        <pc:chgData name="Alan Mills" userId="S::alan.mills@uwe.ac.uk::1c012539-ee9a-4ae9-9f5e-20c7f51b8ca7" providerId="AD" clId="Web-{47EFB2F4-327B-AEE7-4400-912354288DA0}" dt="2023-03-04T18:44:59.360" v="707" actId="20577"/>
        <pc:sldMkLst>
          <pc:docMk/>
          <pc:sldMk cId="2222126169" sldId="278"/>
        </pc:sldMkLst>
        <pc:spChg chg="mod">
          <ac:chgData name="Alan Mills" userId="S::alan.mills@uwe.ac.uk::1c012539-ee9a-4ae9-9f5e-20c7f51b8ca7" providerId="AD" clId="Web-{47EFB2F4-327B-AEE7-4400-912354288DA0}" dt="2023-03-04T17:52:20.985" v="682" actId="20577"/>
          <ac:spMkLst>
            <pc:docMk/>
            <pc:sldMk cId="2222126169" sldId="278"/>
            <ac:spMk id="4" creationId="{5F0C8121-738F-4674-914D-B3EE5ED89F54}"/>
          </ac:spMkLst>
        </pc:spChg>
        <pc:spChg chg="mod">
          <ac:chgData name="Alan Mills" userId="S::alan.mills@uwe.ac.uk::1c012539-ee9a-4ae9-9f5e-20c7f51b8ca7" providerId="AD" clId="Web-{47EFB2F4-327B-AEE7-4400-912354288DA0}" dt="2023-03-04T18:44:59.360" v="707" actId="20577"/>
          <ac:spMkLst>
            <pc:docMk/>
            <pc:sldMk cId="2222126169" sldId="278"/>
            <ac:spMk id="6" creationId="{FD9D8477-5D75-9709-D74E-F44786EB71BA}"/>
          </ac:spMkLst>
        </pc:spChg>
      </pc:sldChg>
      <pc:sldChg chg="modSp">
        <pc:chgData name="Alan Mills" userId="S::alan.mills@uwe.ac.uk::1c012539-ee9a-4ae9-9f5e-20c7f51b8ca7" providerId="AD" clId="Web-{47EFB2F4-327B-AEE7-4400-912354288DA0}" dt="2023-03-04T18:46:06.987" v="759" actId="20577"/>
        <pc:sldMkLst>
          <pc:docMk/>
          <pc:sldMk cId="2571534926" sldId="280"/>
        </pc:sldMkLst>
        <pc:spChg chg="mod">
          <ac:chgData name="Alan Mills" userId="S::alan.mills@uwe.ac.uk::1c012539-ee9a-4ae9-9f5e-20c7f51b8ca7" providerId="AD" clId="Web-{47EFB2F4-327B-AEE7-4400-912354288DA0}" dt="2023-03-04T17:30:21.325" v="658" actId="20577"/>
          <ac:spMkLst>
            <pc:docMk/>
            <pc:sldMk cId="2571534926" sldId="280"/>
            <ac:spMk id="4" creationId="{5F0C8121-738F-4674-914D-B3EE5ED89F54}"/>
          </ac:spMkLst>
        </pc:spChg>
        <pc:spChg chg="mod">
          <ac:chgData name="Alan Mills" userId="S::alan.mills@uwe.ac.uk::1c012539-ee9a-4ae9-9f5e-20c7f51b8ca7" providerId="AD" clId="Web-{47EFB2F4-327B-AEE7-4400-912354288DA0}" dt="2023-03-04T18:46:06.987" v="759" actId="20577"/>
          <ac:spMkLst>
            <pc:docMk/>
            <pc:sldMk cId="2571534926" sldId="280"/>
            <ac:spMk id="6" creationId="{FD9D8477-5D75-9709-D74E-F44786EB71BA}"/>
          </ac:spMkLst>
        </pc:spChg>
      </pc:sldChg>
    </pc:docChg>
  </pc:docChgLst>
  <pc:docChgLst>
    <pc:chgData name="Alan Mills" userId="1c012539-ee9a-4ae9-9f5e-20c7f51b8ca7" providerId="ADAL" clId="{2E229346-496C-4D31-ADD1-3D9255A1BD73}"/>
    <pc:docChg chg="undo custSel addSld modSld sldOrd modMainMaster">
      <pc:chgData name="Alan Mills" userId="1c012539-ee9a-4ae9-9f5e-20c7f51b8ca7" providerId="ADAL" clId="{2E229346-496C-4D31-ADD1-3D9255A1BD73}" dt="2024-01-04T14:07:31.815" v="585" actId="1076"/>
      <pc:docMkLst>
        <pc:docMk/>
      </pc:docMkLst>
      <pc:sldChg chg="addSp modSp mod">
        <pc:chgData name="Alan Mills" userId="1c012539-ee9a-4ae9-9f5e-20c7f51b8ca7" providerId="ADAL" clId="{2E229346-496C-4D31-ADD1-3D9255A1BD73}" dt="2024-01-04T13:03:40.963" v="56" actId="1038"/>
        <pc:sldMkLst>
          <pc:docMk/>
          <pc:sldMk cId="1385886526" sldId="270"/>
        </pc:sldMkLst>
        <pc:spChg chg="add mod ord">
          <ac:chgData name="Alan Mills" userId="1c012539-ee9a-4ae9-9f5e-20c7f51b8ca7" providerId="ADAL" clId="{2E229346-496C-4D31-ADD1-3D9255A1BD73}" dt="2024-01-04T13:03:40.963" v="56" actId="1038"/>
          <ac:spMkLst>
            <pc:docMk/>
            <pc:sldMk cId="1385886526" sldId="270"/>
            <ac:spMk id="2" creationId="{BCD8CAD2-3E2F-3912-DF9D-4B5B3F0DBC4A}"/>
          </ac:spMkLst>
        </pc:spChg>
      </pc:sldChg>
      <pc:sldChg chg="addSp modSp mod">
        <pc:chgData name="Alan Mills" userId="1c012539-ee9a-4ae9-9f5e-20c7f51b8ca7" providerId="ADAL" clId="{2E229346-496C-4D31-ADD1-3D9255A1BD73}" dt="2024-01-04T13:03:47.795" v="58" actId="167"/>
        <pc:sldMkLst>
          <pc:docMk/>
          <pc:sldMk cId="161062890" sldId="272"/>
        </pc:sldMkLst>
        <pc:spChg chg="add mod ord">
          <ac:chgData name="Alan Mills" userId="1c012539-ee9a-4ae9-9f5e-20c7f51b8ca7" providerId="ADAL" clId="{2E229346-496C-4D31-ADD1-3D9255A1BD73}" dt="2024-01-04T13:03:47.795" v="58" actId="167"/>
          <ac:spMkLst>
            <pc:docMk/>
            <pc:sldMk cId="161062890" sldId="272"/>
            <ac:spMk id="2" creationId="{CDF4E333-E246-B3A8-423D-EDDA0B35F34E}"/>
          </ac:spMkLst>
        </pc:spChg>
        <pc:spChg chg="mod">
          <ac:chgData name="Alan Mills" userId="1c012539-ee9a-4ae9-9f5e-20c7f51b8ca7" providerId="ADAL" clId="{2E229346-496C-4D31-ADD1-3D9255A1BD73}" dt="2023-12-30T20:27:48.790" v="2" actId="27107"/>
          <ac:spMkLst>
            <pc:docMk/>
            <pc:sldMk cId="161062890" sldId="272"/>
            <ac:spMk id="6" creationId="{FD9D8477-5D75-9709-D74E-F44786EB71BA}"/>
          </ac:spMkLst>
        </pc:spChg>
      </pc:sldChg>
      <pc:sldChg chg="addSp modSp mod">
        <pc:chgData name="Alan Mills" userId="1c012539-ee9a-4ae9-9f5e-20c7f51b8ca7" providerId="ADAL" clId="{2E229346-496C-4D31-ADD1-3D9255A1BD73}" dt="2024-01-04T13:03:54.148" v="60" actId="167"/>
        <pc:sldMkLst>
          <pc:docMk/>
          <pc:sldMk cId="3957748945" sldId="273"/>
        </pc:sldMkLst>
        <pc:spChg chg="add mod ord">
          <ac:chgData name="Alan Mills" userId="1c012539-ee9a-4ae9-9f5e-20c7f51b8ca7" providerId="ADAL" clId="{2E229346-496C-4D31-ADD1-3D9255A1BD73}" dt="2024-01-04T13:03:54.148" v="60" actId="167"/>
          <ac:spMkLst>
            <pc:docMk/>
            <pc:sldMk cId="3957748945" sldId="273"/>
            <ac:spMk id="2" creationId="{073260E8-B8FA-515E-0B11-81C4C436AA4A}"/>
          </ac:spMkLst>
        </pc:spChg>
        <pc:spChg chg="mod">
          <ac:chgData name="Alan Mills" userId="1c012539-ee9a-4ae9-9f5e-20c7f51b8ca7" providerId="ADAL" clId="{2E229346-496C-4D31-ADD1-3D9255A1BD73}" dt="2023-12-30T20:27:58.321" v="3" actId="27107"/>
          <ac:spMkLst>
            <pc:docMk/>
            <pc:sldMk cId="3957748945" sldId="273"/>
            <ac:spMk id="6" creationId="{FD9D8477-5D75-9709-D74E-F44786EB71BA}"/>
          </ac:spMkLst>
        </pc:spChg>
      </pc:sldChg>
      <pc:sldChg chg="modSp mod">
        <pc:chgData name="Alan Mills" userId="1c012539-ee9a-4ae9-9f5e-20c7f51b8ca7" providerId="ADAL" clId="{2E229346-496C-4D31-ADD1-3D9255A1BD73}" dt="2023-12-30T20:28:06.118" v="4" actId="27107"/>
        <pc:sldMkLst>
          <pc:docMk/>
          <pc:sldMk cId="693614523" sldId="274"/>
        </pc:sldMkLst>
        <pc:spChg chg="mod">
          <ac:chgData name="Alan Mills" userId="1c012539-ee9a-4ae9-9f5e-20c7f51b8ca7" providerId="ADAL" clId="{2E229346-496C-4D31-ADD1-3D9255A1BD73}" dt="2023-12-30T20:28:06.118" v="4" actId="27107"/>
          <ac:spMkLst>
            <pc:docMk/>
            <pc:sldMk cId="693614523" sldId="274"/>
            <ac:spMk id="6" creationId="{FD9D8477-5D75-9709-D74E-F44786EB71BA}"/>
          </ac:spMkLst>
        </pc:spChg>
      </pc:sldChg>
      <pc:sldChg chg="addSp modSp mod ord">
        <pc:chgData name="Alan Mills" userId="1c012539-ee9a-4ae9-9f5e-20c7f51b8ca7" providerId="ADAL" clId="{2E229346-496C-4D31-ADD1-3D9255A1BD73}" dt="2024-01-04T13:04:06.264" v="64" actId="167"/>
        <pc:sldMkLst>
          <pc:docMk/>
          <pc:sldMk cId="1928350702" sldId="275"/>
        </pc:sldMkLst>
        <pc:spChg chg="add mod ord">
          <ac:chgData name="Alan Mills" userId="1c012539-ee9a-4ae9-9f5e-20c7f51b8ca7" providerId="ADAL" clId="{2E229346-496C-4D31-ADD1-3D9255A1BD73}" dt="2024-01-04T13:04:06.264" v="64" actId="167"/>
          <ac:spMkLst>
            <pc:docMk/>
            <pc:sldMk cId="1928350702" sldId="275"/>
            <ac:spMk id="2" creationId="{C95C15DB-2E94-D088-178D-C0D64368E6E3}"/>
          </ac:spMkLst>
        </pc:spChg>
      </pc:sldChg>
      <pc:sldChg chg="modSp mod">
        <pc:chgData name="Alan Mills" userId="1c012539-ee9a-4ae9-9f5e-20c7f51b8ca7" providerId="ADAL" clId="{2E229346-496C-4D31-ADD1-3D9255A1BD73}" dt="2024-01-03T18:43:27.829" v="45" actId="27107"/>
        <pc:sldMkLst>
          <pc:docMk/>
          <pc:sldMk cId="271949701" sldId="276"/>
        </pc:sldMkLst>
        <pc:spChg chg="mod">
          <ac:chgData name="Alan Mills" userId="1c012539-ee9a-4ae9-9f5e-20c7f51b8ca7" providerId="ADAL" clId="{2E229346-496C-4D31-ADD1-3D9255A1BD73}" dt="2024-01-03T18:43:27.829" v="45" actId="27107"/>
          <ac:spMkLst>
            <pc:docMk/>
            <pc:sldMk cId="271949701" sldId="276"/>
            <ac:spMk id="6" creationId="{FD9D8477-5D75-9709-D74E-F44786EB71BA}"/>
          </ac:spMkLst>
        </pc:spChg>
      </pc:sldChg>
      <pc:sldChg chg="modSp mod ord">
        <pc:chgData name="Alan Mills" userId="1c012539-ee9a-4ae9-9f5e-20c7f51b8ca7" providerId="ADAL" clId="{2E229346-496C-4D31-ADD1-3D9255A1BD73}" dt="2024-01-03T13:26:20.180" v="9"/>
        <pc:sldMkLst>
          <pc:docMk/>
          <pc:sldMk cId="750351087" sldId="277"/>
        </pc:sldMkLst>
        <pc:spChg chg="mod">
          <ac:chgData name="Alan Mills" userId="1c012539-ee9a-4ae9-9f5e-20c7f51b8ca7" providerId="ADAL" clId="{2E229346-496C-4D31-ADD1-3D9255A1BD73}" dt="2023-12-30T20:21:40.647" v="0" actId="27107"/>
          <ac:spMkLst>
            <pc:docMk/>
            <pc:sldMk cId="750351087" sldId="277"/>
            <ac:spMk id="4" creationId="{5F0C8121-738F-4674-914D-B3EE5ED89F54}"/>
          </ac:spMkLst>
        </pc:spChg>
        <pc:spChg chg="mod">
          <ac:chgData name="Alan Mills" userId="1c012539-ee9a-4ae9-9f5e-20c7f51b8ca7" providerId="ADAL" clId="{2E229346-496C-4D31-ADD1-3D9255A1BD73}" dt="2023-12-30T20:24:46.451" v="1" actId="27107"/>
          <ac:spMkLst>
            <pc:docMk/>
            <pc:sldMk cId="750351087" sldId="277"/>
            <ac:spMk id="6" creationId="{FD9D8477-5D75-9709-D74E-F44786EB71BA}"/>
          </ac:spMkLst>
        </pc:spChg>
      </pc:sldChg>
      <pc:sldChg chg="modSp mod">
        <pc:chgData name="Alan Mills" userId="1c012539-ee9a-4ae9-9f5e-20c7f51b8ca7" providerId="ADAL" clId="{2E229346-496C-4D31-ADD1-3D9255A1BD73}" dt="2024-01-01T18:02:09.302" v="7" actId="27107"/>
        <pc:sldMkLst>
          <pc:docMk/>
          <pc:sldMk cId="2571534926" sldId="280"/>
        </pc:sldMkLst>
        <pc:spChg chg="mod">
          <ac:chgData name="Alan Mills" userId="1c012539-ee9a-4ae9-9f5e-20c7f51b8ca7" providerId="ADAL" clId="{2E229346-496C-4D31-ADD1-3D9255A1BD73}" dt="2024-01-01T18:02:09.302" v="7" actId="27107"/>
          <ac:spMkLst>
            <pc:docMk/>
            <pc:sldMk cId="2571534926" sldId="280"/>
            <ac:spMk id="6" creationId="{FD9D8477-5D75-9709-D74E-F44786EB71BA}"/>
          </ac:spMkLst>
        </pc:spChg>
      </pc:sldChg>
      <pc:sldChg chg="modSp mod">
        <pc:chgData name="Alan Mills" userId="1c012539-ee9a-4ae9-9f5e-20c7f51b8ca7" providerId="ADAL" clId="{2E229346-496C-4D31-ADD1-3D9255A1BD73}" dt="2024-01-03T18:18:38.349" v="32" actId="20577"/>
        <pc:sldMkLst>
          <pc:docMk/>
          <pc:sldMk cId="4024575282" sldId="282"/>
        </pc:sldMkLst>
        <pc:spChg chg="mod">
          <ac:chgData name="Alan Mills" userId="1c012539-ee9a-4ae9-9f5e-20c7f51b8ca7" providerId="ADAL" clId="{2E229346-496C-4D31-ADD1-3D9255A1BD73}" dt="2024-01-03T18:18:38.349" v="32" actId="20577"/>
          <ac:spMkLst>
            <pc:docMk/>
            <pc:sldMk cId="4024575282" sldId="282"/>
            <ac:spMk id="33" creationId="{D952927E-AEC4-40FF-ABBD-2A3BE13F3061}"/>
          </ac:spMkLst>
        </pc:spChg>
      </pc:sldChg>
      <pc:sldChg chg="modSp mod">
        <pc:chgData name="Alan Mills" userId="1c012539-ee9a-4ae9-9f5e-20c7f51b8ca7" providerId="ADAL" clId="{2E229346-496C-4D31-ADD1-3D9255A1BD73}" dt="2024-01-04T14:00:40.455" v="337" actId="20577"/>
        <pc:sldMkLst>
          <pc:docMk/>
          <pc:sldMk cId="1252993104" sldId="286"/>
        </pc:sldMkLst>
        <pc:spChg chg="mod">
          <ac:chgData name="Alan Mills" userId="1c012539-ee9a-4ae9-9f5e-20c7f51b8ca7" providerId="ADAL" clId="{2E229346-496C-4D31-ADD1-3D9255A1BD73}" dt="2024-01-04T14:00:40.455" v="337" actId="20577"/>
          <ac:spMkLst>
            <pc:docMk/>
            <pc:sldMk cId="1252993104" sldId="286"/>
            <ac:spMk id="3" creationId="{9276B044-A495-4FDE-B341-D8F787F3BAD4}"/>
          </ac:spMkLst>
        </pc:spChg>
      </pc:sldChg>
      <pc:sldChg chg="addSp modSp add mod">
        <pc:chgData name="Alan Mills" userId="1c012539-ee9a-4ae9-9f5e-20c7f51b8ca7" providerId="ADAL" clId="{2E229346-496C-4D31-ADD1-3D9255A1BD73}" dt="2024-01-04T14:07:31.815" v="585" actId="1076"/>
        <pc:sldMkLst>
          <pc:docMk/>
          <pc:sldMk cId="4010137879" sldId="287"/>
        </pc:sldMkLst>
        <pc:spChg chg="mod">
          <ac:chgData name="Alan Mills" userId="1c012539-ee9a-4ae9-9f5e-20c7f51b8ca7" providerId="ADAL" clId="{2E229346-496C-4D31-ADD1-3D9255A1BD73}" dt="2024-01-04T14:01:10.570" v="348" actId="20577"/>
          <ac:spMkLst>
            <pc:docMk/>
            <pc:sldMk cId="4010137879" sldId="287"/>
            <ac:spMk id="2" creationId="{B8BDF258-FBDF-4B27-9629-7EDE5A44E595}"/>
          </ac:spMkLst>
        </pc:spChg>
        <pc:spChg chg="mod">
          <ac:chgData name="Alan Mills" userId="1c012539-ee9a-4ae9-9f5e-20c7f51b8ca7" providerId="ADAL" clId="{2E229346-496C-4D31-ADD1-3D9255A1BD73}" dt="2024-01-04T14:07:22.009" v="583" actId="403"/>
          <ac:spMkLst>
            <pc:docMk/>
            <pc:sldMk cId="4010137879" sldId="287"/>
            <ac:spMk id="3" creationId="{9276B044-A495-4FDE-B341-D8F787F3BAD4}"/>
          </ac:spMkLst>
        </pc:spChg>
        <pc:picChg chg="add mod modCrop">
          <ac:chgData name="Alan Mills" userId="1c012539-ee9a-4ae9-9f5e-20c7f51b8ca7" providerId="ADAL" clId="{2E229346-496C-4D31-ADD1-3D9255A1BD73}" dt="2024-01-04T14:07:26.223" v="584" actId="1076"/>
          <ac:picMkLst>
            <pc:docMk/>
            <pc:sldMk cId="4010137879" sldId="287"/>
            <ac:picMk id="5" creationId="{3CCBC1E7-81F7-235D-559E-36E8F4749A2A}"/>
          </ac:picMkLst>
        </pc:picChg>
        <pc:picChg chg="add mod modCrop">
          <ac:chgData name="Alan Mills" userId="1c012539-ee9a-4ae9-9f5e-20c7f51b8ca7" providerId="ADAL" clId="{2E229346-496C-4D31-ADD1-3D9255A1BD73}" dt="2024-01-04T14:07:31.815" v="585" actId="1076"/>
          <ac:picMkLst>
            <pc:docMk/>
            <pc:sldMk cId="4010137879" sldId="287"/>
            <ac:picMk id="7" creationId="{C70E4DD5-B3A1-B1A5-B066-F0C312F90CC1}"/>
          </ac:picMkLst>
        </pc:picChg>
        <pc:picChg chg="add mod modCrop">
          <ac:chgData name="Alan Mills" userId="1c012539-ee9a-4ae9-9f5e-20c7f51b8ca7" providerId="ADAL" clId="{2E229346-496C-4D31-ADD1-3D9255A1BD73}" dt="2024-01-04T14:07:31.815" v="585" actId="1076"/>
          <ac:picMkLst>
            <pc:docMk/>
            <pc:sldMk cId="4010137879" sldId="287"/>
            <ac:picMk id="9" creationId="{5942F7D7-F560-7858-6E06-068595CB78D8}"/>
          </ac:picMkLst>
        </pc:picChg>
        <pc:picChg chg="add mod modCrop">
          <ac:chgData name="Alan Mills" userId="1c012539-ee9a-4ae9-9f5e-20c7f51b8ca7" providerId="ADAL" clId="{2E229346-496C-4D31-ADD1-3D9255A1BD73}" dt="2024-01-04T14:05:38.671" v="547" actId="1035"/>
          <ac:picMkLst>
            <pc:docMk/>
            <pc:sldMk cId="4010137879" sldId="287"/>
            <ac:picMk id="10" creationId="{6AB69895-995A-50AD-E203-9D0B21F24C3F}"/>
          </ac:picMkLst>
        </pc:picChg>
      </pc:sldChg>
      <pc:sldMasterChg chg="modSldLayout">
        <pc:chgData name="Alan Mills" userId="1c012539-ee9a-4ae9-9f5e-20c7f51b8ca7" providerId="ADAL" clId="{2E229346-496C-4D31-ADD1-3D9255A1BD73}" dt="2024-01-04T13:02:59.705" v="46" actId="207"/>
        <pc:sldMasterMkLst>
          <pc:docMk/>
          <pc:sldMasterMk cId="2456303306" sldId="2147483660"/>
        </pc:sldMasterMkLst>
        <pc:sldLayoutChg chg="modSp mod">
          <pc:chgData name="Alan Mills" userId="1c012539-ee9a-4ae9-9f5e-20c7f51b8ca7" providerId="ADAL" clId="{2E229346-496C-4D31-ADD1-3D9255A1BD73}" dt="2024-01-04T13:02:59.705" v="46" actId="207"/>
          <pc:sldLayoutMkLst>
            <pc:docMk/>
            <pc:sldMasterMk cId="2456303306" sldId="2147483660"/>
            <pc:sldLayoutMk cId="2772821651" sldId="2147483669"/>
          </pc:sldLayoutMkLst>
          <pc:spChg chg="mod">
            <ac:chgData name="Alan Mills" userId="1c012539-ee9a-4ae9-9f5e-20c7f51b8ca7" providerId="ADAL" clId="{2E229346-496C-4D31-ADD1-3D9255A1BD73}" dt="2024-01-04T13:02:59.705" v="46" actId="207"/>
            <ac:spMkLst>
              <pc:docMk/>
              <pc:sldMasterMk cId="2456303306" sldId="2147483660"/>
              <pc:sldLayoutMk cId="2772821651" sldId="2147483669"/>
              <ac:spMk id="11" creationId="{836AFDEB-3C72-49E0-9B45-DC9EFBA6587F}"/>
            </ac:spMkLst>
          </pc:spChg>
        </pc:sldLayoutChg>
      </pc:sldMasterChg>
    </pc:docChg>
  </pc:docChgLst>
  <pc:docChgLst>
    <pc:chgData name="Alan Mills" userId="S::alan.mills@uwe.ac.uk::1c012539-ee9a-4ae9-9f5e-20c7f51b8ca7" providerId="AD" clId="Web-{B7F14F64-857B-F1DA-5840-9AAD09FECBA4}"/>
    <pc:docChg chg="addSld delSld modSld">
      <pc:chgData name="Alan Mills" userId="S::alan.mills@uwe.ac.uk::1c012539-ee9a-4ae9-9f5e-20c7f51b8ca7" providerId="AD" clId="Web-{B7F14F64-857B-F1DA-5840-9AAD09FECBA4}" dt="2023-03-06T18:40:29.504" v="722" actId="20577"/>
      <pc:docMkLst>
        <pc:docMk/>
      </pc:docMkLst>
      <pc:sldChg chg="addSp delSp modSp">
        <pc:chgData name="Alan Mills" userId="S::alan.mills@uwe.ac.uk::1c012539-ee9a-4ae9-9f5e-20c7f51b8ca7" providerId="AD" clId="Web-{B7F14F64-857B-F1DA-5840-9AAD09FECBA4}" dt="2023-03-06T18:40:08.534" v="709"/>
        <pc:sldMkLst>
          <pc:docMk/>
          <pc:sldMk cId="2684535445" sldId="257"/>
        </pc:sldMkLst>
        <pc:spChg chg="add del mod">
          <ac:chgData name="Alan Mills" userId="S::alan.mills@uwe.ac.uk::1c012539-ee9a-4ae9-9f5e-20c7f51b8ca7" providerId="AD" clId="Web-{B7F14F64-857B-F1DA-5840-9AAD09FECBA4}" dt="2023-03-06T18:40:08.534" v="709"/>
          <ac:spMkLst>
            <pc:docMk/>
            <pc:sldMk cId="2684535445" sldId="257"/>
            <ac:spMk id="4" creationId="{7E11FF6B-9A45-B636-F0BD-51C01A25A0AB}"/>
          </ac:spMkLst>
        </pc:spChg>
      </pc:sldChg>
      <pc:sldChg chg="del">
        <pc:chgData name="Alan Mills" userId="S::alan.mills@uwe.ac.uk::1c012539-ee9a-4ae9-9f5e-20c7f51b8ca7" providerId="AD" clId="Web-{B7F14F64-857B-F1DA-5840-9AAD09FECBA4}" dt="2023-03-06T18:39:50.361" v="705"/>
        <pc:sldMkLst>
          <pc:docMk/>
          <pc:sldMk cId="2682545083" sldId="258"/>
        </pc:sldMkLst>
      </pc:sldChg>
      <pc:sldChg chg="del">
        <pc:chgData name="Alan Mills" userId="S::alan.mills@uwe.ac.uk::1c012539-ee9a-4ae9-9f5e-20c7f51b8ca7" providerId="AD" clId="Web-{B7F14F64-857B-F1DA-5840-9AAD09FECBA4}" dt="2023-03-06T17:09:54.422" v="175"/>
        <pc:sldMkLst>
          <pc:docMk/>
          <pc:sldMk cId="3232691686" sldId="259"/>
        </pc:sldMkLst>
      </pc:sldChg>
      <pc:sldChg chg="del">
        <pc:chgData name="Alan Mills" userId="S::alan.mills@uwe.ac.uk::1c012539-ee9a-4ae9-9f5e-20c7f51b8ca7" providerId="AD" clId="Web-{B7F14F64-857B-F1DA-5840-9AAD09FECBA4}" dt="2023-03-06T17:08:44.998" v="166"/>
        <pc:sldMkLst>
          <pc:docMk/>
          <pc:sldMk cId="3279891245" sldId="261"/>
        </pc:sldMkLst>
      </pc:sldChg>
      <pc:sldChg chg="addSp delSp modSp">
        <pc:chgData name="Alan Mills" userId="S::alan.mills@uwe.ac.uk::1c012539-ee9a-4ae9-9f5e-20c7f51b8ca7" providerId="AD" clId="Web-{B7F14F64-857B-F1DA-5840-9AAD09FECBA4}" dt="2023-03-06T18:29:13.473" v="637"/>
        <pc:sldMkLst>
          <pc:docMk/>
          <pc:sldMk cId="1385886526" sldId="270"/>
        </pc:sldMkLst>
        <pc:spChg chg="add del mod">
          <ac:chgData name="Alan Mills" userId="S::alan.mills@uwe.ac.uk::1c012539-ee9a-4ae9-9f5e-20c7f51b8ca7" providerId="AD" clId="Web-{B7F14F64-857B-F1DA-5840-9AAD09FECBA4}" dt="2023-03-06T18:29:13.473" v="637"/>
          <ac:spMkLst>
            <pc:docMk/>
            <pc:sldMk cId="1385886526" sldId="270"/>
            <ac:spMk id="2" creationId="{0EA58506-3308-A1C2-CE9E-B6D4B9955619}"/>
          </ac:spMkLst>
        </pc:spChg>
      </pc:sldChg>
      <pc:sldChg chg="del">
        <pc:chgData name="Alan Mills" userId="S::alan.mills@uwe.ac.uk::1c012539-ee9a-4ae9-9f5e-20c7f51b8ca7" providerId="AD" clId="Web-{B7F14F64-857B-F1DA-5840-9AAD09FECBA4}" dt="2023-03-06T17:08:43.451" v="165"/>
        <pc:sldMkLst>
          <pc:docMk/>
          <pc:sldMk cId="173655461" sldId="271"/>
        </pc:sldMkLst>
      </pc:sldChg>
      <pc:sldChg chg="modSp">
        <pc:chgData name="Alan Mills" userId="S::alan.mills@uwe.ac.uk::1c012539-ee9a-4ae9-9f5e-20c7f51b8ca7" providerId="AD" clId="Web-{B7F14F64-857B-F1DA-5840-9AAD09FECBA4}" dt="2023-03-06T17:48:15.487" v="424" actId="20577"/>
        <pc:sldMkLst>
          <pc:docMk/>
          <pc:sldMk cId="161062890" sldId="272"/>
        </pc:sldMkLst>
        <pc:spChg chg="mod">
          <ac:chgData name="Alan Mills" userId="S::alan.mills@uwe.ac.uk::1c012539-ee9a-4ae9-9f5e-20c7f51b8ca7" providerId="AD" clId="Web-{B7F14F64-857B-F1DA-5840-9AAD09FECBA4}" dt="2023-03-06T17:48:15.487" v="424" actId="20577"/>
          <ac:spMkLst>
            <pc:docMk/>
            <pc:sldMk cId="161062890" sldId="272"/>
            <ac:spMk id="6" creationId="{FD9D8477-5D75-9709-D74E-F44786EB71BA}"/>
          </ac:spMkLst>
        </pc:spChg>
      </pc:sldChg>
      <pc:sldChg chg="modSp">
        <pc:chgData name="Alan Mills" userId="S::alan.mills@uwe.ac.uk::1c012539-ee9a-4ae9-9f5e-20c7f51b8ca7" providerId="AD" clId="Web-{B7F14F64-857B-F1DA-5840-9AAD09FECBA4}" dt="2023-03-06T18:15:08.571" v="554" actId="20577"/>
        <pc:sldMkLst>
          <pc:docMk/>
          <pc:sldMk cId="3957748945" sldId="273"/>
        </pc:sldMkLst>
        <pc:spChg chg="mod">
          <ac:chgData name="Alan Mills" userId="S::alan.mills@uwe.ac.uk::1c012539-ee9a-4ae9-9f5e-20c7f51b8ca7" providerId="AD" clId="Web-{B7F14F64-857B-F1DA-5840-9AAD09FECBA4}" dt="2023-03-06T18:15:08.571" v="554" actId="20577"/>
          <ac:spMkLst>
            <pc:docMk/>
            <pc:sldMk cId="3957748945" sldId="273"/>
            <ac:spMk id="4" creationId="{5F0C8121-738F-4674-914D-B3EE5ED89F54}"/>
          </ac:spMkLst>
        </pc:spChg>
      </pc:sldChg>
      <pc:sldChg chg="modSp">
        <pc:chgData name="Alan Mills" userId="S::alan.mills@uwe.ac.uk::1c012539-ee9a-4ae9-9f5e-20c7f51b8ca7" providerId="AD" clId="Web-{B7F14F64-857B-F1DA-5840-9AAD09FECBA4}" dt="2023-03-06T17:48:08.330" v="420" actId="20577"/>
        <pc:sldMkLst>
          <pc:docMk/>
          <pc:sldMk cId="693614523" sldId="274"/>
        </pc:sldMkLst>
        <pc:spChg chg="mod">
          <ac:chgData name="Alan Mills" userId="S::alan.mills@uwe.ac.uk::1c012539-ee9a-4ae9-9f5e-20c7f51b8ca7" providerId="AD" clId="Web-{B7F14F64-857B-F1DA-5840-9AAD09FECBA4}" dt="2023-03-06T17:48:08.330" v="420" actId="20577"/>
          <ac:spMkLst>
            <pc:docMk/>
            <pc:sldMk cId="693614523" sldId="274"/>
            <ac:spMk id="6" creationId="{FD9D8477-5D75-9709-D74E-F44786EB71BA}"/>
          </ac:spMkLst>
        </pc:spChg>
      </pc:sldChg>
      <pc:sldChg chg="del">
        <pc:chgData name="Alan Mills" userId="S::alan.mills@uwe.ac.uk::1c012539-ee9a-4ae9-9f5e-20c7f51b8ca7" providerId="AD" clId="Web-{B7F14F64-857B-F1DA-5840-9AAD09FECBA4}" dt="2023-03-06T17:09:55.547" v="176"/>
        <pc:sldMkLst>
          <pc:docMk/>
          <pc:sldMk cId="2324320562" sldId="279"/>
        </pc:sldMkLst>
      </pc:sldChg>
      <pc:sldChg chg="del">
        <pc:chgData name="Alan Mills" userId="S::alan.mills@uwe.ac.uk::1c012539-ee9a-4ae9-9f5e-20c7f51b8ca7" providerId="AD" clId="Web-{B7F14F64-857B-F1DA-5840-9AAD09FECBA4}" dt="2023-03-06T17:08:51.280" v="167"/>
        <pc:sldMkLst>
          <pc:docMk/>
          <pc:sldMk cId="628667226" sldId="281"/>
        </pc:sldMkLst>
      </pc:sldChg>
      <pc:sldChg chg="addSp delSp modSp">
        <pc:chgData name="Alan Mills" userId="S::alan.mills@uwe.ac.uk::1c012539-ee9a-4ae9-9f5e-20c7f51b8ca7" providerId="AD" clId="Web-{B7F14F64-857B-F1DA-5840-9AAD09FECBA4}" dt="2023-03-06T17:14:05.912" v="238" actId="20577"/>
        <pc:sldMkLst>
          <pc:docMk/>
          <pc:sldMk cId="4024575282" sldId="282"/>
        </pc:sldMkLst>
        <pc:spChg chg="mod">
          <ac:chgData name="Alan Mills" userId="S::alan.mills@uwe.ac.uk::1c012539-ee9a-4ae9-9f5e-20c7f51b8ca7" providerId="AD" clId="Web-{B7F14F64-857B-F1DA-5840-9AAD09FECBA4}" dt="2023-03-06T17:14:05.912" v="238" actId="20577"/>
          <ac:spMkLst>
            <pc:docMk/>
            <pc:sldMk cId="4024575282" sldId="282"/>
            <ac:spMk id="2" creationId="{3E3574E4-7F80-A9DC-61D0-181F93DCBF86}"/>
          </ac:spMkLst>
        </pc:spChg>
        <pc:spChg chg="mod">
          <ac:chgData name="Alan Mills" userId="S::alan.mills@uwe.ac.uk::1c012539-ee9a-4ae9-9f5e-20c7f51b8ca7" providerId="AD" clId="Web-{B7F14F64-857B-F1DA-5840-9AAD09FECBA4}" dt="2023-03-06T17:13:54.662" v="236" actId="20577"/>
          <ac:spMkLst>
            <pc:docMk/>
            <pc:sldMk cId="4024575282" sldId="282"/>
            <ac:spMk id="33" creationId="{D952927E-AEC4-40FF-ABBD-2A3BE13F3061}"/>
          </ac:spMkLst>
        </pc:spChg>
        <pc:spChg chg="del">
          <ac:chgData name="Alan Mills" userId="S::alan.mills@uwe.ac.uk::1c012539-ee9a-4ae9-9f5e-20c7f51b8ca7" providerId="AD" clId="Web-{B7F14F64-857B-F1DA-5840-9AAD09FECBA4}" dt="2023-03-06T17:08:25.232" v="164"/>
          <ac:spMkLst>
            <pc:docMk/>
            <pc:sldMk cId="4024575282" sldId="282"/>
            <ac:spMk id="75" creationId="{3062EC51-7422-4BBB-841D-2D537BB440CE}"/>
          </ac:spMkLst>
        </pc:spChg>
        <pc:picChg chg="mod">
          <ac:chgData name="Alan Mills" userId="S::alan.mills@uwe.ac.uk::1c012539-ee9a-4ae9-9f5e-20c7f51b8ca7" providerId="AD" clId="Web-{B7F14F64-857B-F1DA-5840-9AAD09FECBA4}" dt="2023-03-06T17:02:18.849" v="0"/>
          <ac:picMkLst>
            <pc:docMk/>
            <pc:sldMk cId="4024575282" sldId="282"/>
            <ac:picMk id="3" creationId="{F9875AA7-A12B-C396-55F6-3FDB9FB684AA}"/>
          </ac:picMkLst>
        </pc:picChg>
        <pc:picChg chg="add mod ord modCrop">
          <ac:chgData name="Alan Mills" userId="S::alan.mills@uwe.ac.uk::1c012539-ee9a-4ae9-9f5e-20c7f51b8ca7" providerId="AD" clId="Web-{B7F14F64-857B-F1DA-5840-9AAD09FECBA4}" dt="2023-03-06T17:08:25.232" v="164"/>
          <ac:picMkLst>
            <pc:docMk/>
            <pc:sldMk cId="4024575282" sldId="282"/>
            <ac:picMk id="5" creationId="{8BC2D712-6E93-3310-5C41-7AB070EC76F9}"/>
          </ac:picMkLst>
        </pc:picChg>
      </pc:sldChg>
      <pc:sldChg chg="addSp delSp modSp add replId">
        <pc:chgData name="Alan Mills" userId="S::alan.mills@uwe.ac.uk::1c012539-ee9a-4ae9-9f5e-20c7f51b8ca7" providerId="AD" clId="Web-{B7F14F64-857B-F1DA-5840-9AAD09FECBA4}" dt="2023-03-06T18:20:59.079" v="600" actId="20577"/>
        <pc:sldMkLst>
          <pc:docMk/>
          <pc:sldMk cId="859505282" sldId="283"/>
        </pc:sldMkLst>
        <pc:spChg chg="mod">
          <ac:chgData name="Alan Mills" userId="S::alan.mills@uwe.ac.uk::1c012539-ee9a-4ae9-9f5e-20c7f51b8ca7" providerId="AD" clId="Web-{B7F14F64-857B-F1DA-5840-9AAD09FECBA4}" dt="2023-03-06T17:44:36.925" v="354" actId="20577"/>
          <ac:spMkLst>
            <pc:docMk/>
            <pc:sldMk cId="859505282" sldId="283"/>
            <ac:spMk id="2" creationId="{3E3574E4-7F80-A9DC-61D0-181F93DCBF86}"/>
          </ac:spMkLst>
        </pc:spChg>
        <pc:spChg chg="add del mod">
          <ac:chgData name="Alan Mills" userId="S::alan.mills@uwe.ac.uk::1c012539-ee9a-4ae9-9f5e-20c7f51b8ca7" providerId="AD" clId="Web-{B7F14F64-857B-F1DA-5840-9AAD09FECBA4}" dt="2023-03-06T17:53:24.352" v="456"/>
          <ac:spMkLst>
            <pc:docMk/>
            <pc:sldMk cId="859505282" sldId="283"/>
            <ac:spMk id="6" creationId="{7147172D-49A1-AFE5-0AA2-F757E71EF5E9}"/>
          </ac:spMkLst>
        </pc:spChg>
        <pc:spChg chg="mod">
          <ac:chgData name="Alan Mills" userId="S::alan.mills@uwe.ac.uk::1c012539-ee9a-4ae9-9f5e-20c7f51b8ca7" providerId="AD" clId="Web-{B7F14F64-857B-F1DA-5840-9AAD09FECBA4}" dt="2023-03-06T18:20:59.079" v="600" actId="20577"/>
          <ac:spMkLst>
            <pc:docMk/>
            <pc:sldMk cId="859505282" sldId="283"/>
            <ac:spMk id="33" creationId="{D952927E-AEC4-40FF-ABBD-2A3BE13F3061}"/>
          </ac:spMkLst>
        </pc:spChg>
        <pc:picChg chg="mod">
          <ac:chgData name="Alan Mills" userId="S::alan.mills@uwe.ac.uk::1c012539-ee9a-4ae9-9f5e-20c7f51b8ca7" providerId="AD" clId="Web-{B7F14F64-857B-F1DA-5840-9AAD09FECBA4}" dt="2023-03-06T17:15:13.226" v="244"/>
          <ac:picMkLst>
            <pc:docMk/>
            <pc:sldMk cId="859505282" sldId="283"/>
            <ac:picMk id="3" creationId="{F9875AA7-A12B-C396-55F6-3FDB9FB684AA}"/>
          </ac:picMkLst>
        </pc:picChg>
        <pc:picChg chg="mod">
          <ac:chgData name="Alan Mills" userId="S::alan.mills@uwe.ac.uk::1c012539-ee9a-4ae9-9f5e-20c7f51b8ca7" providerId="AD" clId="Web-{B7F14F64-857B-F1DA-5840-9AAD09FECBA4}" dt="2023-03-06T17:50:55.139" v="427"/>
          <ac:picMkLst>
            <pc:docMk/>
            <pc:sldMk cId="859505282" sldId="283"/>
            <ac:picMk id="5" creationId="{8BC2D712-6E93-3310-5C41-7AB070EC76F9}"/>
          </ac:picMkLst>
        </pc:picChg>
      </pc:sldChg>
      <pc:sldChg chg="modSp add replId">
        <pc:chgData name="Alan Mills" userId="S::alan.mills@uwe.ac.uk::1c012539-ee9a-4ae9-9f5e-20c7f51b8ca7" providerId="AD" clId="Web-{B7F14F64-857B-F1DA-5840-9AAD09FECBA4}" dt="2023-03-06T18:27:17.653" v="633" actId="20577"/>
        <pc:sldMkLst>
          <pc:docMk/>
          <pc:sldMk cId="2937886034" sldId="284"/>
        </pc:sldMkLst>
        <pc:spChg chg="mod">
          <ac:chgData name="Alan Mills" userId="S::alan.mills@uwe.ac.uk::1c012539-ee9a-4ae9-9f5e-20c7f51b8ca7" providerId="AD" clId="Web-{B7F14F64-857B-F1DA-5840-9AAD09FECBA4}" dt="2023-03-06T18:12:08.308" v="535" actId="20577"/>
          <ac:spMkLst>
            <pc:docMk/>
            <pc:sldMk cId="2937886034" sldId="284"/>
            <ac:spMk id="2" creationId="{3E3574E4-7F80-A9DC-61D0-181F93DCBF86}"/>
          </ac:spMkLst>
        </pc:spChg>
        <pc:spChg chg="mod">
          <ac:chgData name="Alan Mills" userId="S::alan.mills@uwe.ac.uk::1c012539-ee9a-4ae9-9f5e-20c7f51b8ca7" providerId="AD" clId="Web-{B7F14F64-857B-F1DA-5840-9AAD09FECBA4}" dt="2023-03-06T18:27:17.653" v="633" actId="20577"/>
          <ac:spMkLst>
            <pc:docMk/>
            <pc:sldMk cId="2937886034" sldId="284"/>
            <ac:spMk id="33" creationId="{D952927E-AEC4-40FF-ABBD-2A3BE13F3061}"/>
          </ac:spMkLst>
        </pc:spChg>
        <pc:picChg chg="mod">
          <ac:chgData name="Alan Mills" userId="S::alan.mills@uwe.ac.uk::1c012539-ee9a-4ae9-9f5e-20c7f51b8ca7" providerId="AD" clId="Web-{B7F14F64-857B-F1DA-5840-9AAD09FECBA4}" dt="2023-03-06T18:08:50.669" v="463"/>
          <ac:picMkLst>
            <pc:docMk/>
            <pc:sldMk cId="2937886034" sldId="284"/>
            <ac:picMk id="3" creationId="{F9875AA7-A12B-C396-55F6-3FDB9FB684AA}"/>
          </ac:picMkLst>
        </pc:picChg>
        <pc:picChg chg="mod modCrop">
          <ac:chgData name="Alan Mills" userId="S::alan.mills@uwe.ac.uk::1c012539-ee9a-4ae9-9f5e-20c7f51b8ca7" providerId="AD" clId="Web-{B7F14F64-857B-F1DA-5840-9AAD09FECBA4}" dt="2023-03-06T18:19:35.167" v="585"/>
          <ac:picMkLst>
            <pc:docMk/>
            <pc:sldMk cId="2937886034" sldId="284"/>
            <ac:picMk id="5" creationId="{8BC2D712-6E93-3310-5C41-7AB070EC76F9}"/>
          </ac:picMkLst>
        </pc:picChg>
      </pc:sldChg>
      <pc:sldChg chg="modSp add replId">
        <pc:chgData name="Alan Mills" userId="S::alan.mills@uwe.ac.uk::1c012539-ee9a-4ae9-9f5e-20c7f51b8ca7" providerId="AD" clId="Web-{B7F14F64-857B-F1DA-5840-9AAD09FECBA4}" dt="2023-03-06T18:38:16.432" v="704" actId="20577"/>
        <pc:sldMkLst>
          <pc:docMk/>
          <pc:sldMk cId="3396598753" sldId="285"/>
        </pc:sldMkLst>
        <pc:spChg chg="mod">
          <ac:chgData name="Alan Mills" userId="S::alan.mills@uwe.ac.uk::1c012539-ee9a-4ae9-9f5e-20c7f51b8ca7" providerId="AD" clId="Web-{B7F14F64-857B-F1DA-5840-9AAD09FECBA4}" dt="2023-03-06T18:33:49.930" v="667" actId="20577"/>
          <ac:spMkLst>
            <pc:docMk/>
            <pc:sldMk cId="3396598753" sldId="285"/>
            <ac:spMk id="2" creationId="{3E3574E4-7F80-A9DC-61D0-181F93DCBF86}"/>
          </ac:spMkLst>
        </pc:spChg>
        <pc:spChg chg="mod">
          <ac:chgData name="Alan Mills" userId="S::alan.mills@uwe.ac.uk::1c012539-ee9a-4ae9-9f5e-20c7f51b8ca7" providerId="AD" clId="Web-{B7F14F64-857B-F1DA-5840-9AAD09FECBA4}" dt="2023-03-06T18:38:16.432" v="704" actId="20577"/>
          <ac:spMkLst>
            <pc:docMk/>
            <pc:sldMk cId="3396598753" sldId="285"/>
            <ac:spMk id="33" creationId="{D952927E-AEC4-40FF-ABBD-2A3BE13F3061}"/>
          </ac:spMkLst>
        </pc:spChg>
        <pc:picChg chg="mod">
          <ac:chgData name="Alan Mills" userId="S::alan.mills@uwe.ac.uk::1c012539-ee9a-4ae9-9f5e-20c7f51b8ca7" providerId="AD" clId="Web-{B7F14F64-857B-F1DA-5840-9AAD09FECBA4}" dt="2023-03-06T18:32:09.173" v="644"/>
          <ac:picMkLst>
            <pc:docMk/>
            <pc:sldMk cId="3396598753" sldId="285"/>
            <ac:picMk id="3" creationId="{F9875AA7-A12B-C396-55F6-3FDB9FB684AA}"/>
          </ac:picMkLst>
        </pc:picChg>
        <pc:picChg chg="mod">
          <ac:chgData name="Alan Mills" userId="S::alan.mills@uwe.ac.uk::1c012539-ee9a-4ae9-9f5e-20c7f51b8ca7" providerId="AD" clId="Web-{B7F14F64-857B-F1DA-5840-9AAD09FECBA4}" dt="2023-03-06T18:34:58.966" v="668"/>
          <ac:picMkLst>
            <pc:docMk/>
            <pc:sldMk cId="3396598753" sldId="285"/>
            <ac:picMk id="5" creationId="{8BC2D712-6E93-3310-5C41-7AB070EC76F9}"/>
          </ac:picMkLst>
        </pc:picChg>
      </pc:sldChg>
      <pc:sldChg chg="modSp add replId">
        <pc:chgData name="Alan Mills" userId="S::alan.mills@uwe.ac.uk::1c012539-ee9a-4ae9-9f5e-20c7f51b8ca7" providerId="AD" clId="Web-{B7F14F64-857B-F1DA-5840-9AAD09FECBA4}" dt="2023-03-06T18:40:29.504" v="722" actId="20577"/>
        <pc:sldMkLst>
          <pc:docMk/>
          <pc:sldMk cId="1252993104" sldId="286"/>
        </pc:sldMkLst>
        <pc:spChg chg="mod">
          <ac:chgData name="Alan Mills" userId="S::alan.mills@uwe.ac.uk::1c012539-ee9a-4ae9-9f5e-20c7f51b8ca7" providerId="AD" clId="Web-{B7F14F64-857B-F1DA-5840-9AAD09FECBA4}" dt="2023-03-06T18:40:29.504" v="722" actId="20577"/>
          <ac:spMkLst>
            <pc:docMk/>
            <pc:sldMk cId="1252993104" sldId="286"/>
            <ac:spMk id="2" creationId="{B8BDF258-FBDF-4B27-9629-7EDE5A44E595}"/>
          </ac:spMkLst>
        </pc:spChg>
      </pc:sldChg>
    </pc:docChg>
  </pc:docChgLst>
  <pc:docChgLst>
    <pc:chgData name="Alan Mills" userId="S::alan.mills@uwe.ac.uk::1c012539-ee9a-4ae9-9f5e-20c7f51b8ca7" providerId="AD" clId="Web-{732A1694-677D-9695-627E-D71A6E8E9BFA}"/>
    <pc:docChg chg="modSld">
      <pc:chgData name="Alan Mills" userId="S::alan.mills@uwe.ac.uk::1c012539-ee9a-4ae9-9f5e-20c7f51b8ca7" providerId="AD" clId="Web-{732A1694-677D-9695-627E-D71A6E8E9BFA}" dt="2023-03-06T16:52:43.922" v="5" actId="14100"/>
      <pc:docMkLst>
        <pc:docMk/>
      </pc:docMkLst>
      <pc:sldChg chg="modSp">
        <pc:chgData name="Alan Mills" userId="S::alan.mills@uwe.ac.uk::1c012539-ee9a-4ae9-9f5e-20c7f51b8ca7" providerId="AD" clId="Web-{732A1694-677D-9695-627E-D71A6E8E9BFA}" dt="2023-03-06T16:52:43.922" v="5" actId="14100"/>
        <pc:sldMkLst>
          <pc:docMk/>
          <pc:sldMk cId="2324320562" sldId="279"/>
        </pc:sldMkLst>
        <pc:spChg chg="mod">
          <ac:chgData name="Alan Mills" userId="S::alan.mills@uwe.ac.uk::1c012539-ee9a-4ae9-9f5e-20c7f51b8ca7" providerId="AD" clId="Web-{732A1694-677D-9695-627E-D71A6E8E9BFA}" dt="2023-03-06T16:52:43.922" v="5" actId="14100"/>
          <ac:spMkLst>
            <pc:docMk/>
            <pc:sldMk cId="2324320562" sldId="279"/>
            <ac:spMk id="75" creationId="{3062EC51-7422-4BBB-841D-2D537BB440CE}"/>
          </ac:spMkLst>
        </pc:spChg>
      </pc:sldChg>
    </pc:docChg>
  </pc:docChgLst>
  <pc:docChgLst>
    <pc:chgData name="Alan Mills" userId="1c012539-ee9a-4ae9-9f5e-20c7f51b8ca7" providerId="ADAL" clId="{07904B95-8B82-4387-995B-F41148022DF0}"/>
    <pc:docChg chg="undo custSel addSld delSld modSld sldOrd modMainMaster">
      <pc:chgData name="Alan Mills" userId="1c012539-ee9a-4ae9-9f5e-20c7f51b8ca7" providerId="ADAL" clId="{07904B95-8B82-4387-995B-F41148022DF0}" dt="2023-03-14T15:28:03.402" v="3086" actId="47"/>
      <pc:docMkLst>
        <pc:docMk/>
      </pc:docMkLst>
      <pc:sldChg chg="del">
        <pc:chgData name="Alan Mills" userId="1c012539-ee9a-4ae9-9f5e-20c7f51b8ca7" providerId="ADAL" clId="{07904B95-8B82-4387-995B-F41148022DF0}" dt="2023-03-14T15:27:40.277" v="3079" actId="47"/>
        <pc:sldMkLst>
          <pc:docMk/>
          <pc:sldMk cId="2684535445" sldId="257"/>
        </pc:sldMkLst>
      </pc:sldChg>
      <pc:sldChg chg="del">
        <pc:chgData name="Alan Mills" userId="1c012539-ee9a-4ae9-9f5e-20c7f51b8ca7" providerId="ADAL" clId="{07904B95-8B82-4387-995B-F41148022DF0}" dt="2023-03-14T15:27:55.189" v="3083" actId="47"/>
        <pc:sldMkLst>
          <pc:docMk/>
          <pc:sldMk cId="3294778354" sldId="262"/>
        </pc:sldMkLst>
      </pc:sldChg>
      <pc:sldChg chg="del">
        <pc:chgData name="Alan Mills" userId="1c012539-ee9a-4ae9-9f5e-20c7f51b8ca7" providerId="ADAL" clId="{07904B95-8B82-4387-995B-F41148022DF0}" dt="2023-03-14T15:27:53.418" v="3082" actId="47"/>
        <pc:sldMkLst>
          <pc:docMk/>
          <pc:sldMk cId="3424638009" sldId="263"/>
        </pc:sldMkLst>
      </pc:sldChg>
      <pc:sldChg chg="del">
        <pc:chgData name="Alan Mills" userId="1c012539-ee9a-4ae9-9f5e-20c7f51b8ca7" providerId="ADAL" clId="{07904B95-8B82-4387-995B-F41148022DF0}" dt="2023-03-14T15:27:50.958" v="3081" actId="47"/>
        <pc:sldMkLst>
          <pc:docMk/>
          <pc:sldMk cId="1227008403" sldId="264"/>
        </pc:sldMkLst>
      </pc:sldChg>
      <pc:sldChg chg="del">
        <pc:chgData name="Alan Mills" userId="1c012539-ee9a-4ae9-9f5e-20c7f51b8ca7" providerId="ADAL" clId="{07904B95-8B82-4387-995B-F41148022DF0}" dt="2023-03-14T15:27:49.497" v="3080" actId="47"/>
        <pc:sldMkLst>
          <pc:docMk/>
          <pc:sldMk cId="3890884047" sldId="265"/>
        </pc:sldMkLst>
      </pc:sldChg>
      <pc:sldChg chg="del">
        <pc:chgData name="Alan Mills" userId="1c012539-ee9a-4ae9-9f5e-20c7f51b8ca7" providerId="ADAL" clId="{07904B95-8B82-4387-995B-F41148022DF0}" dt="2023-03-14T15:27:57.217" v="3084" actId="47"/>
        <pc:sldMkLst>
          <pc:docMk/>
          <pc:sldMk cId="2483801748" sldId="266"/>
        </pc:sldMkLst>
      </pc:sldChg>
      <pc:sldChg chg="del">
        <pc:chgData name="Alan Mills" userId="1c012539-ee9a-4ae9-9f5e-20c7f51b8ca7" providerId="ADAL" clId="{07904B95-8B82-4387-995B-F41148022DF0}" dt="2023-03-14T15:28:03.402" v="3086" actId="47"/>
        <pc:sldMkLst>
          <pc:docMk/>
          <pc:sldMk cId="2461678277" sldId="267"/>
        </pc:sldMkLst>
      </pc:sldChg>
      <pc:sldChg chg="del">
        <pc:chgData name="Alan Mills" userId="1c012539-ee9a-4ae9-9f5e-20c7f51b8ca7" providerId="ADAL" clId="{07904B95-8B82-4387-995B-F41148022DF0}" dt="2023-03-14T15:27:59.773" v="3085" actId="47"/>
        <pc:sldMkLst>
          <pc:docMk/>
          <pc:sldMk cId="2394598200" sldId="268"/>
        </pc:sldMkLst>
      </pc:sldChg>
      <pc:sldChg chg="modSp mod ord">
        <pc:chgData name="Alan Mills" userId="1c012539-ee9a-4ae9-9f5e-20c7f51b8ca7" providerId="ADAL" clId="{07904B95-8B82-4387-995B-F41148022DF0}" dt="2023-03-04T15:16:03.875" v="1410" actId="20577"/>
        <pc:sldMkLst>
          <pc:docMk/>
          <pc:sldMk cId="1385886526" sldId="270"/>
        </pc:sldMkLst>
        <pc:spChg chg="mod">
          <ac:chgData name="Alan Mills" userId="1c012539-ee9a-4ae9-9f5e-20c7f51b8ca7" providerId="ADAL" clId="{07904B95-8B82-4387-995B-F41148022DF0}" dt="2023-03-04T15:16:03.875" v="1410" actId="20577"/>
          <ac:spMkLst>
            <pc:docMk/>
            <pc:sldMk cId="1385886526" sldId="270"/>
            <ac:spMk id="4" creationId="{5F0C8121-738F-4674-914D-B3EE5ED89F54}"/>
          </ac:spMkLst>
        </pc:spChg>
        <pc:spChg chg="mod">
          <ac:chgData name="Alan Mills" userId="1c012539-ee9a-4ae9-9f5e-20c7f51b8ca7" providerId="ADAL" clId="{07904B95-8B82-4387-995B-F41148022DF0}" dt="2023-03-04T15:06:15.465" v="910" actId="20577"/>
          <ac:spMkLst>
            <pc:docMk/>
            <pc:sldMk cId="1385886526" sldId="270"/>
            <ac:spMk id="6" creationId="{FD9D8477-5D75-9709-D74E-F44786EB71BA}"/>
          </ac:spMkLst>
        </pc:spChg>
      </pc:sldChg>
      <pc:sldChg chg="addSp delSp modSp add mod">
        <pc:chgData name="Alan Mills" userId="1c012539-ee9a-4ae9-9f5e-20c7f51b8ca7" providerId="ADAL" clId="{07904B95-8B82-4387-995B-F41148022DF0}" dt="2023-03-04T15:16:08.174" v="1413" actId="20577"/>
        <pc:sldMkLst>
          <pc:docMk/>
          <pc:sldMk cId="161062890" sldId="272"/>
        </pc:sldMkLst>
        <pc:spChg chg="mod">
          <ac:chgData name="Alan Mills" userId="1c012539-ee9a-4ae9-9f5e-20c7f51b8ca7" providerId="ADAL" clId="{07904B95-8B82-4387-995B-F41148022DF0}" dt="2023-03-04T15:16:08.174" v="1413" actId="20577"/>
          <ac:spMkLst>
            <pc:docMk/>
            <pc:sldMk cId="161062890" sldId="272"/>
            <ac:spMk id="4" creationId="{5F0C8121-738F-4674-914D-B3EE5ED89F54}"/>
          </ac:spMkLst>
        </pc:spChg>
        <pc:spChg chg="mod">
          <ac:chgData name="Alan Mills" userId="1c012539-ee9a-4ae9-9f5e-20c7f51b8ca7" providerId="ADAL" clId="{07904B95-8B82-4387-995B-F41148022DF0}" dt="2023-03-04T15:12:28.499" v="1341" actId="20577"/>
          <ac:spMkLst>
            <pc:docMk/>
            <pc:sldMk cId="161062890" sldId="272"/>
            <ac:spMk id="6" creationId="{FD9D8477-5D75-9709-D74E-F44786EB71BA}"/>
          </ac:spMkLst>
        </pc:spChg>
        <pc:picChg chg="add del mod">
          <ac:chgData name="Alan Mills" userId="1c012539-ee9a-4ae9-9f5e-20c7f51b8ca7" providerId="ADAL" clId="{07904B95-8B82-4387-995B-F41148022DF0}" dt="2023-02-28T12:21:57.912" v="59" actId="14826"/>
          <ac:picMkLst>
            <pc:docMk/>
            <pc:sldMk cId="161062890" sldId="272"/>
            <ac:picMk id="5" creationId="{A3EBECD9-74F3-074F-8BA9-5BBA576BDFAC}"/>
          </ac:picMkLst>
        </pc:picChg>
        <pc:picChg chg="add del mod">
          <ac:chgData name="Alan Mills" userId="1c012539-ee9a-4ae9-9f5e-20c7f51b8ca7" providerId="ADAL" clId="{07904B95-8B82-4387-995B-F41148022DF0}" dt="2023-02-28T12:05:12.019" v="19" actId="478"/>
          <ac:picMkLst>
            <pc:docMk/>
            <pc:sldMk cId="161062890" sldId="272"/>
            <ac:picMk id="1026" creationId="{8E31D588-81C4-A2E2-8390-B26CE0795498}"/>
          </ac:picMkLst>
        </pc:picChg>
        <pc:picChg chg="add mod">
          <ac:chgData name="Alan Mills" userId="1c012539-ee9a-4ae9-9f5e-20c7f51b8ca7" providerId="ADAL" clId="{07904B95-8B82-4387-995B-F41148022DF0}" dt="2023-02-28T12:06:02.173" v="28" actId="1076"/>
          <ac:picMkLst>
            <pc:docMk/>
            <pc:sldMk cId="161062890" sldId="272"/>
            <ac:picMk id="1028" creationId="{143B78C3-FDED-0FB8-F399-2D673B361075}"/>
          </ac:picMkLst>
        </pc:picChg>
        <pc:picChg chg="add del mod">
          <ac:chgData name="Alan Mills" userId="1c012539-ee9a-4ae9-9f5e-20c7f51b8ca7" providerId="ADAL" clId="{07904B95-8B82-4387-995B-F41148022DF0}" dt="2023-02-28T12:21:52.740" v="57"/>
          <ac:picMkLst>
            <pc:docMk/>
            <pc:sldMk cId="161062890" sldId="272"/>
            <ac:picMk id="1030" creationId="{D8B16FB4-4928-8A8B-7656-D866A2EC61AC}"/>
          </ac:picMkLst>
        </pc:picChg>
        <pc:picChg chg="mod">
          <ac:chgData name="Alan Mills" userId="1c012539-ee9a-4ae9-9f5e-20c7f51b8ca7" providerId="ADAL" clId="{07904B95-8B82-4387-995B-F41148022DF0}" dt="2023-02-28T12:04:53.910" v="14" actId="14100"/>
          <ac:picMkLst>
            <pc:docMk/>
            <pc:sldMk cId="161062890" sldId="272"/>
            <ac:picMk id="4098" creationId="{82EF337F-988E-497C-61B9-F07EEB912605}"/>
          </ac:picMkLst>
        </pc:picChg>
      </pc:sldChg>
      <pc:sldChg chg="delSp modSp add mod">
        <pc:chgData name="Alan Mills" userId="1c012539-ee9a-4ae9-9f5e-20c7f51b8ca7" providerId="ADAL" clId="{07904B95-8B82-4387-995B-F41148022DF0}" dt="2023-03-04T15:16:15.984" v="1421" actId="20577"/>
        <pc:sldMkLst>
          <pc:docMk/>
          <pc:sldMk cId="3957748945" sldId="273"/>
        </pc:sldMkLst>
        <pc:spChg chg="mod">
          <ac:chgData name="Alan Mills" userId="1c012539-ee9a-4ae9-9f5e-20c7f51b8ca7" providerId="ADAL" clId="{07904B95-8B82-4387-995B-F41148022DF0}" dt="2023-03-04T15:16:15.984" v="1421" actId="20577"/>
          <ac:spMkLst>
            <pc:docMk/>
            <pc:sldMk cId="3957748945" sldId="273"/>
            <ac:spMk id="4" creationId="{5F0C8121-738F-4674-914D-B3EE5ED89F54}"/>
          </ac:spMkLst>
        </pc:spChg>
        <pc:spChg chg="mod">
          <ac:chgData name="Alan Mills" userId="1c012539-ee9a-4ae9-9f5e-20c7f51b8ca7" providerId="ADAL" clId="{07904B95-8B82-4387-995B-F41148022DF0}" dt="2023-03-04T15:11:09.948" v="1297" actId="20577"/>
          <ac:spMkLst>
            <pc:docMk/>
            <pc:sldMk cId="3957748945" sldId="273"/>
            <ac:spMk id="6" creationId="{FD9D8477-5D75-9709-D74E-F44786EB71BA}"/>
          </ac:spMkLst>
        </pc:spChg>
        <pc:picChg chg="mod">
          <ac:chgData name="Alan Mills" userId="1c012539-ee9a-4ae9-9f5e-20c7f51b8ca7" providerId="ADAL" clId="{07904B95-8B82-4387-995B-F41148022DF0}" dt="2023-02-28T12:32:56.554" v="177" actId="14826"/>
          <ac:picMkLst>
            <pc:docMk/>
            <pc:sldMk cId="3957748945" sldId="273"/>
            <ac:picMk id="5" creationId="{A3EBECD9-74F3-074F-8BA9-5BBA576BDFAC}"/>
          </ac:picMkLst>
        </pc:picChg>
        <pc:picChg chg="del">
          <ac:chgData name="Alan Mills" userId="1c012539-ee9a-4ae9-9f5e-20c7f51b8ca7" providerId="ADAL" clId="{07904B95-8B82-4387-995B-F41148022DF0}" dt="2023-02-28T12:22:47.170" v="60" actId="478"/>
          <ac:picMkLst>
            <pc:docMk/>
            <pc:sldMk cId="3957748945" sldId="273"/>
            <ac:picMk id="1028" creationId="{143B78C3-FDED-0FB8-F399-2D673B361075}"/>
          </ac:picMkLst>
        </pc:picChg>
        <pc:picChg chg="mod">
          <ac:chgData name="Alan Mills" userId="1c012539-ee9a-4ae9-9f5e-20c7f51b8ca7" providerId="ADAL" clId="{07904B95-8B82-4387-995B-F41148022DF0}" dt="2023-02-28T12:22:52.772" v="61" actId="14826"/>
          <ac:picMkLst>
            <pc:docMk/>
            <pc:sldMk cId="3957748945" sldId="273"/>
            <ac:picMk id="4098" creationId="{82EF337F-988E-497C-61B9-F07EEB912605}"/>
          </ac:picMkLst>
        </pc:picChg>
      </pc:sldChg>
      <pc:sldChg chg="modSp add mod">
        <pc:chgData name="Alan Mills" userId="1c012539-ee9a-4ae9-9f5e-20c7f51b8ca7" providerId="ADAL" clId="{07904B95-8B82-4387-995B-F41148022DF0}" dt="2023-03-04T15:19:17.836" v="1628" actId="20577"/>
        <pc:sldMkLst>
          <pc:docMk/>
          <pc:sldMk cId="693614523" sldId="274"/>
        </pc:sldMkLst>
        <pc:spChg chg="mod">
          <ac:chgData name="Alan Mills" userId="1c012539-ee9a-4ae9-9f5e-20c7f51b8ca7" providerId="ADAL" clId="{07904B95-8B82-4387-995B-F41148022DF0}" dt="2023-03-04T15:19:17.836" v="1628" actId="20577"/>
          <ac:spMkLst>
            <pc:docMk/>
            <pc:sldMk cId="693614523" sldId="274"/>
            <ac:spMk id="4" creationId="{5F0C8121-738F-4674-914D-B3EE5ED89F54}"/>
          </ac:spMkLst>
        </pc:spChg>
        <pc:spChg chg="mod">
          <ac:chgData name="Alan Mills" userId="1c012539-ee9a-4ae9-9f5e-20c7f51b8ca7" providerId="ADAL" clId="{07904B95-8B82-4387-995B-F41148022DF0}" dt="2023-02-28T12:34:10.682" v="194" actId="20577"/>
          <ac:spMkLst>
            <pc:docMk/>
            <pc:sldMk cId="693614523" sldId="274"/>
            <ac:spMk id="6" creationId="{FD9D8477-5D75-9709-D74E-F44786EB71BA}"/>
          </ac:spMkLst>
        </pc:spChg>
        <pc:picChg chg="mod">
          <ac:chgData name="Alan Mills" userId="1c012539-ee9a-4ae9-9f5e-20c7f51b8ca7" providerId="ADAL" clId="{07904B95-8B82-4387-995B-F41148022DF0}" dt="2023-02-28T12:34:06.375" v="180" actId="14826"/>
          <ac:picMkLst>
            <pc:docMk/>
            <pc:sldMk cId="693614523" sldId="274"/>
            <ac:picMk id="5" creationId="{A3EBECD9-74F3-074F-8BA9-5BBA576BDFAC}"/>
          </ac:picMkLst>
        </pc:picChg>
        <pc:picChg chg="mod">
          <ac:chgData name="Alan Mills" userId="1c012539-ee9a-4ae9-9f5e-20c7f51b8ca7" providerId="ADAL" clId="{07904B95-8B82-4387-995B-F41148022DF0}" dt="2023-02-28T12:26:09.964" v="124" actId="14826"/>
          <ac:picMkLst>
            <pc:docMk/>
            <pc:sldMk cId="693614523" sldId="274"/>
            <ac:picMk id="4098" creationId="{82EF337F-988E-497C-61B9-F07EEB912605}"/>
          </ac:picMkLst>
        </pc:picChg>
      </pc:sldChg>
      <pc:sldChg chg="modSp add mod">
        <pc:chgData name="Alan Mills" userId="1c012539-ee9a-4ae9-9f5e-20c7f51b8ca7" providerId="ADAL" clId="{07904B95-8B82-4387-995B-F41148022DF0}" dt="2023-03-04T15:18:41.763" v="1599" actId="20577"/>
        <pc:sldMkLst>
          <pc:docMk/>
          <pc:sldMk cId="1928350702" sldId="275"/>
        </pc:sldMkLst>
        <pc:spChg chg="mod">
          <ac:chgData name="Alan Mills" userId="1c012539-ee9a-4ae9-9f5e-20c7f51b8ca7" providerId="ADAL" clId="{07904B95-8B82-4387-995B-F41148022DF0}" dt="2023-03-04T15:18:41.763" v="1599" actId="20577"/>
          <ac:spMkLst>
            <pc:docMk/>
            <pc:sldMk cId="1928350702" sldId="275"/>
            <ac:spMk id="4" creationId="{5F0C8121-738F-4674-914D-B3EE5ED89F54}"/>
          </ac:spMkLst>
        </pc:spChg>
        <pc:spChg chg="mod">
          <ac:chgData name="Alan Mills" userId="1c012539-ee9a-4ae9-9f5e-20c7f51b8ca7" providerId="ADAL" clId="{07904B95-8B82-4387-995B-F41148022DF0}" dt="2023-02-28T12:31:24.613" v="156" actId="20577"/>
          <ac:spMkLst>
            <pc:docMk/>
            <pc:sldMk cId="1928350702" sldId="275"/>
            <ac:spMk id="6" creationId="{FD9D8477-5D75-9709-D74E-F44786EB71BA}"/>
          </ac:spMkLst>
        </pc:spChg>
        <pc:picChg chg="mod">
          <ac:chgData name="Alan Mills" userId="1c012539-ee9a-4ae9-9f5e-20c7f51b8ca7" providerId="ADAL" clId="{07904B95-8B82-4387-995B-F41148022DF0}" dt="2023-02-28T12:31:15.595" v="138" actId="14826"/>
          <ac:picMkLst>
            <pc:docMk/>
            <pc:sldMk cId="1928350702" sldId="275"/>
            <ac:picMk id="5" creationId="{A3EBECD9-74F3-074F-8BA9-5BBA576BDFAC}"/>
          </ac:picMkLst>
        </pc:picChg>
        <pc:picChg chg="mod">
          <ac:chgData name="Alan Mills" userId="1c012539-ee9a-4ae9-9f5e-20c7f51b8ca7" providerId="ADAL" clId="{07904B95-8B82-4387-995B-F41148022DF0}" dt="2023-02-28T12:27:13.131" v="125" actId="14826"/>
          <ac:picMkLst>
            <pc:docMk/>
            <pc:sldMk cId="1928350702" sldId="275"/>
            <ac:picMk id="4098" creationId="{82EF337F-988E-497C-61B9-F07EEB912605}"/>
          </ac:picMkLst>
        </pc:picChg>
      </pc:sldChg>
      <pc:sldChg chg="modSp add mod">
        <pc:chgData name="Alan Mills" userId="1c012539-ee9a-4ae9-9f5e-20c7f51b8ca7" providerId="ADAL" clId="{07904B95-8B82-4387-995B-F41148022DF0}" dt="2023-02-28T12:32:41.323" v="176" actId="14826"/>
        <pc:sldMkLst>
          <pc:docMk/>
          <pc:sldMk cId="271949701" sldId="276"/>
        </pc:sldMkLst>
        <pc:spChg chg="mod">
          <ac:chgData name="Alan Mills" userId="1c012539-ee9a-4ae9-9f5e-20c7f51b8ca7" providerId="ADAL" clId="{07904B95-8B82-4387-995B-F41148022DF0}" dt="2023-02-28T12:32:35.129" v="175" actId="20577"/>
          <ac:spMkLst>
            <pc:docMk/>
            <pc:sldMk cId="271949701" sldId="276"/>
            <ac:spMk id="4" creationId="{5F0C8121-738F-4674-914D-B3EE5ED89F54}"/>
          </ac:spMkLst>
        </pc:spChg>
        <pc:picChg chg="mod">
          <ac:chgData name="Alan Mills" userId="1c012539-ee9a-4ae9-9f5e-20c7f51b8ca7" providerId="ADAL" clId="{07904B95-8B82-4387-995B-F41148022DF0}" dt="2023-02-28T12:32:41.323" v="176" actId="14826"/>
          <ac:picMkLst>
            <pc:docMk/>
            <pc:sldMk cId="271949701" sldId="276"/>
            <ac:picMk id="4098" creationId="{82EF337F-988E-497C-61B9-F07EEB912605}"/>
          </ac:picMkLst>
        </pc:picChg>
      </pc:sldChg>
      <pc:sldChg chg="modSp add mod">
        <pc:chgData name="Alan Mills" userId="1c012539-ee9a-4ae9-9f5e-20c7f51b8ca7" providerId="ADAL" clId="{07904B95-8B82-4387-995B-F41148022DF0}" dt="2023-03-04T15:22:18.107" v="2031" actId="20577"/>
        <pc:sldMkLst>
          <pc:docMk/>
          <pc:sldMk cId="750351087" sldId="277"/>
        </pc:sldMkLst>
        <pc:spChg chg="mod">
          <ac:chgData name="Alan Mills" userId="1c012539-ee9a-4ae9-9f5e-20c7f51b8ca7" providerId="ADAL" clId="{07904B95-8B82-4387-995B-F41148022DF0}" dt="2023-02-28T12:37:11.367" v="212" actId="20577"/>
          <ac:spMkLst>
            <pc:docMk/>
            <pc:sldMk cId="750351087" sldId="277"/>
            <ac:spMk id="4" creationId="{5F0C8121-738F-4674-914D-B3EE5ED89F54}"/>
          </ac:spMkLst>
        </pc:spChg>
        <pc:spChg chg="mod">
          <ac:chgData name="Alan Mills" userId="1c012539-ee9a-4ae9-9f5e-20c7f51b8ca7" providerId="ADAL" clId="{07904B95-8B82-4387-995B-F41148022DF0}" dt="2023-03-04T15:22:18.107" v="2031" actId="20577"/>
          <ac:spMkLst>
            <pc:docMk/>
            <pc:sldMk cId="750351087" sldId="277"/>
            <ac:spMk id="6" creationId="{FD9D8477-5D75-9709-D74E-F44786EB71BA}"/>
          </ac:spMkLst>
        </pc:spChg>
        <pc:picChg chg="mod">
          <ac:chgData name="Alan Mills" userId="1c012539-ee9a-4ae9-9f5e-20c7f51b8ca7" providerId="ADAL" clId="{07904B95-8B82-4387-995B-F41148022DF0}" dt="2023-02-28T12:49:05.490" v="228" actId="14826"/>
          <ac:picMkLst>
            <pc:docMk/>
            <pc:sldMk cId="750351087" sldId="277"/>
            <ac:picMk id="5" creationId="{A3EBECD9-74F3-074F-8BA9-5BBA576BDFAC}"/>
          </ac:picMkLst>
        </pc:picChg>
        <pc:picChg chg="mod">
          <ac:chgData name="Alan Mills" userId="1c012539-ee9a-4ae9-9f5e-20c7f51b8ca7" providerId="ADAL" clId="{07904B95-8B82-4387-995B-F41148022DF0}" dt="2023-02-28T12:37:06.696" v="196" actId="14826"/>
          <ac:picMkLst>
            <pc:docMk/>
            <pc:sldMk cId="750351087" sldId="277"/>
            <ac:picMk id="4098" creationId="{82EF337F-988E-497C-61B9-F07EEB912605}"/>
          </ac:picMkLst>
        </pc:picChg>
      </pc:sldChg>
      <pc:sldChg chg="modSp add mod">
        <pc:chgData name="Alan Mills" userId="1c012539-ee9a-4ae9-9f5e-20c7f51b8ca7" providerId="ADAL" clId="{07904B95-8B82-4387-995B-F41148022DF0}" dt="2023-02-28T12:56:26.664" v="277" actId="14826"/>
        <pc:sldMkLst>
          <pc:docMk/>
          <pc:sldMk cId="2222126169" sldId="278"/>
        </pc:sldMkLst>
        <pc:spChg chg="mod">
          <ac:chgData name="Alan Mills" userId="1c012539-ee9a-4ae9-9f5e-20c7f51b8ca7" providerId="ADAL" clId="{07904B95-8B82-4387-995B-F41148022DF0}" dt="2023-02-28T12:55:15.697" v="276" actId="20577"/>
          <ac:spMkLst>
            <pc:docMk/>
            <pc:sldMk cId="2222126169" sldId="278"/>
            <ac:spMk id="4" creationId="{5F0C8121-738F-4674-914D-B3EE5ED89F54}"/>
          </ac:spMkLst>
        </pc:spChg>
        <pc:spChg chg="mod">
          <ac:chgData name="Alan Mills" userId="1c012539-ee9a-4ae9-9f5e-20c7f51b8ca7" providerId="ADAL" clId="{07904B95-8B82-4387-995B-F41148022DF0}" dt="2023-02-28T12:51:30.736" v="254" actId="20577"/>
          <ac:spMkLst>
            <pc:docMk/>
            <pc:sldMk cId="2222126169" sldId="278"/>
            <ac:spMk id="6" creationId="{FD9D8477-5D75-9709-D74E-F44786EB71BA}"/>
          </ac:spMkLst>
        </pc:spChg>
        <pc:picChg chg="mod">
          <ac:chgData name="Alan Mills" userId="1c012539-ee9a-4ae9-9f5e-20c7f51b8ca7" providerId="ADAL" clId="{07904B95-8B82-4387-995B-F41148022DF0}" dt="2023-02-28T12:53:20.903" v="256" actId="14826"/>
          <ac:picMkLst>
            <pc:docMk/>
            <pc:sldMk cId="2222126169" sldId="278"/>
            <ac:picMk id="5" creationId="{A3EBECD9-74F3-074F-8BA9-5BBA576BDFAC}"/>
          </ac:picMkLst>
        </pc:picChg>
        <pc:picChg chg="mod">
          <ac:chgData name="Alan Mills" userId="1c012539-ee9a-4ae9-9f5e-20c7f51b8ca7" providerId="ADAL" clId="{07904B95-8B82-4387-995B-F41148022DF0}" dt="2023-02-28T12:56:26.664" v="277" actId="14826"/>
          <ac:picMkLst>
            <pc:docMk/>
            <pc:sldMk cId="2222126169" sldId="278"/>
            <ac:picMk id="4098" creationId="{82EF337F-988E-497C-61B9-F07EEB912605}"/>
          </ac:picMkLst>
        </pc:picChg>
      </pc:sldChg>
      <pc:sldChg chg="addSp delSp modSp add mod">
        <pc:chgData name="Alan Mills" userId="1c012539-ee9a-4ae9-9f5e-20c7f51b8ca7" providerId="ADAL" clId="{07904B95-8B82-4387-995B-F41148022DF0}" dt="2023-03-06T16:58:32.904" v="2132" actId="21"/>
        <pc:sldMkLst>
          <pc:docMk/>
          <pc:sldMk cId="2324320562" sldId="279"/>
        </pc:sldMkLst>
        <pc:spChg chg="del">
          <ac:chgData name="Alan Mills" userId="1c012539-ee9a-4ae9-9f5e-20c7f51b8ca7" providerId="ADAL" clId="{07904B95-8B82-4387-995B-F41148022DF0}" dt="2023-03-02T13:05:44.305" v="281" actId="478"/>
          <ac:spMkLst>
            <pc:docMk/>
            <pc:sldMk cId="2324320562" sldId="279"/>
            <ac:spMk id="2" creationId="{459AF4B2-1DB7-414F-A4A4-4F72BEAFAFC9}"/>
          </ac:spMkLst>
        </pc:spChg>
        <pc:spChg chg="del">
          <ac:chgData name="Alan Mills" userId="1c012539-ee9a-4ae9-9f5e-20c7f51b8ca7" providerId="ADAL" clId="{07904B95-8B82-4387-995B-F41148022DF0}" dt="2023-03-02T13:05:49.781" v="283" actId="478"/>
          <ac:spMkLst>
            <pc:docMk/>
            <pc:sldMk cId="2324320562" sldId="279"/>
            <ac:spMk id="4" creationId="{88A3B9A3-E4C7-4E87-9EAE-EBDC28D24C12}"/>
          </ac:spMkLst>
        </pc:spChg>
        <pc:spChg chg="add del mod">
          <ac:chgData name="Alan Mills" userId="1c012539-ee9a-4ae9-9f5e-20c7f51b8ca7" providerId="ADAL" clId="{07904B95-8B82-4387-995B-F41148022DF0}" dt="2023-03-06T16:58:32.904" v="2132" actId="21"/>
          <ac:spMkLst>
            <pc:docMk/>
            <pc:sldMk cId="2324320562" sldId="279"/>
            <ac:spMk id="4" creationId="{B8FD53C8-DEEE-AD78-45F7-A8E17790596F}"/>
          </ac:spMkLst>
        </pc:spChg>
        <pc:spChg chg="add del mod">
          <ac:chgData name="Alan Mills" userId="1c012539-ee9a-4ae9-9f5e-20c7f51b8ca7" providerId="ADAL" clId="{07904B95-8B82-4387-995B-F41148022DF0}" dt="2023-03-02T13:05:45.860" v="282" actId="478"/>
          <ac:spMkLst>
            <pc:docMk/>
            <pc:sldMk cId="2324320562" sldId="279"/>
            <ac:spMk id="5" creationId="{E78FF116-E934-FC58-9FF2-AA065525F250}"/>
          </ac:spMkLst>
        </pc:spChg>
        <pc:spChg chg="add del mod">
          <ac:chgData name="Alan Mills" userId="1c012539-ee9a-4ae9-9f5e-20c7f51b8ca7" providerId="ADAL" clId="{07904B95-8B82-4387-995B-F41148022DF0}" dt="2023-03-02T13:05:54.929" v="284" actId="478"/>
          <ac:spMkLst>
            <pc:docMk/>
            <pc:sldMk cId="2324320562" sldId="279"/>
            <ac:spMk id="7" creationId="{BCD9EA6A-1321-AD1B-A5A3-08273024FF2D}"/>
          </ac:spMkLst>
        </pc:spChg>
        <pc:spChg chg="mod">
          <ac:chgData name="Alan Mills" userId="1c012539-ee9a-4ae9-9f5e-20c7f51b8ca7" providerId="ADAL" clId="{07904B95-8B82-4387-995B-F41148022DF0}" dt="2023-03-02T13:24:10.891" v="705" actId="20577"/>
          <ac:spMkLst>
            <pc:docMk/>
            <pc:sldMk cId="2324320562" sldId="279"/>
            <ac:spMk id="33" creationId="{D952927E-AEC4-40FF-ABBD-2A3BE13F3061}"/>
          </ac:spMkLst>
        </pc:spChg>
        <pc:spChg chg="del">
          <ac:chgData name="Alan Mills" userId="1c012539-ee9a-4ae9-9f5e-20c7f51b8ca7" providerId="ADAL" clId="{07904B95-8B82-4387-995B-F41148022DF0}" dt="2023-03-06T16:57:58.649" v="2125" actId="931"/>
          <ac:spMkLst>
            <pc:docMk/>
            <pc:sldMk cId="2324320562" sldId="279"/>
            <ac:spMk id="75" creationId="{3062EC51-7422-4BBB-841D-2D537BB440CE}"/>
          </ac:spMkLst>
        </pc:spChg>
        <pc:picChg chg="add mod">
          <ac:chgData name="Alan Mills" userId="1c012539-ee9a-4ae9-9f5e-20c7f51b8ca7" providerId="ADAL" clId="{07904B95-8B82-4387-995B-F41148022DF0}" dt="2023-03-06T16:58:01.604" v="2127" actId="962"/>
          <ac:picMkLst>
            <pc:docMk/>
            <pc:sldMk cId="2324320562" sldId="279"/>
            <ac:picMk id="3" creationId="{624DFFC6-D46E-9C00-27AD-9C0DCBBF7B64}"/>
          </ac:picMkLst>
        </pc:picChg>
      </pc:sldChg>
      <pc:sldChg chg="add del">
        <pc:chgData name="Alan Mills" userId="1c012539-ee9a-4ae9-9f5e-20c7f51b8ca7" providerId="ADAL" clId="{07904B95-8B82-4387-995B-F41148022DF0}" dt="2023-03-02T13:11:37.547" v="286" actId="47"/>
        <pc:sldMkLst>
          <pc:docMk/>
          <pc:sldMk cId="2192635310" sldId="280"/>
        </pc:sldMkLst>
      </pc:sldChg>
      <pc:sldChg chg="modSp add mod">
        <pc:chgData name="Alan Mills" userId="1c012539-ee9a-4ae9-9f5e-20c7f51b8ca7" providerId="ADAL" clId="{07904B95-8B82-4387-995B-F41148022DF0}" dt="2023-03-02T13:37:36.515" v="802" actId="20577"/>
        <pc:sldMkLst>
          <pc:docMk/>
          <pc:sldMk cId="2571534926" sldId="280"/>
        </pc:sldMkLst>
        <pc:spChg chg="mod">
          <ac:chgData name="Alan Mills" userId="1c012539-ee9a-4ae9-9f5e-20c7f51b8ca7" providerId="ADAL" clId="{07904B95-8B82-4387-995B-F41148022DF0}" dt="2023-03-02T13:33:23.592" v="722" actId="20577"/>
          <ac:spMkLst>
            <pc:docMk/>
            <pc:sldMk cId="2571534926" sldId="280"/>
            <ac:spMk id="4" creationId="{5F0C8121-738F-4674-914D-B3EE5ED89F54}"/>
          </ac:spMkLst>
        </pc:spChg>
        <pc:spChg chg="mod">
          <ac:chgData name="Alan Mills" userId="1c012539-ee9a-4ae9-9f5e-20c7f51b8ca7" providerId="ADAL" clId="{07904B95-8B82-4387-995B-F41148022DF0}" dt="2023-03-02T13:37:36.515" v="802" actId="20577"/>
          <ac:spMkLst>
            <pc:docMk/>
            <pc:sldMk cId="2571534926" sldId="280"/>
            <ac:spMk id="6" creationId="{FD9D8477-5D75-9709-D74E-F44786EB71BA}"/>
          </ac:spMkLst>
        </pc:spChg>
        <pc:picChg chg="mod">
          <ac:chgData name="Alan Mills" userId="1c012539-ee9a-4ae9-9f5e-20c7f51b8ca7" providerId="ADAL" clId="{07904B95-8B82-4387-995B-F41148022DF0}" dt="2023-03-02T13:37:29.457" v="796" actId="14826"/>
          <ac:picMkLst>
            <pc:docMk/>
            <pc:sldMk cId="2571534926" sldId="280"/>
            <ac:picMk id="5" creationId="{A3EBECD9-74F3-074F-8BA9-5BBA576BDFAC}"/>
          </ac:picMkLst>
        </pc:picChg>
        <pc:picChg chg="mod">
          <ac:chgData name="Alan Mills" userId="1c012539-ee9a-4ae9-9f5e-20c7f51b8ca7" providerId="ADAL" clId="{07904B95-8B82-4387-995B-F41148022DF0}" dt="2023-03-02T13:33:47.403" v="723" actId="14826"/>
          <ac:picMkLst>
            <pc:docMk/>
            <pc:sldMk cId="2571534926" sldId="280"/>
            <ac:picMk id="4098" creationId="{82EF337F-988E-497C-61B9-F07EEB912605}"/>
          </ac:picMkLst>
        </pc:picChg>
      </pc:sldChg>
      <pc:sldChg chg="addSp delSp modSp new mod ord">
        <pc:chgData name="Alan Mills" userId="1c012539-ee9a-4ae9-9f5e-20c7f51b8ca7" providerId="ADAL" clId="{07904B95-8B82-4387-995B-F41148022DF0}" dt="2023-03-02T15:51:09.828" v="811" actId="478"/>
        <pc:sldMkLst>
          <pc:docMk/>
          <pc:sldMk cId="628667226" sldId="281"/>
        </pc:sldMkLst>
        <pc:picChg chg="add del mod modCrop">
          <ac:chgData name="Alan Mills" userId="1c012539-ee9a-4ae9-9f5e-20c7f51b8ca7" providerId="ADAL" clId="{07904B95-8B82-4387-995B-F41148022DF0}" dt="2023-03-02T15:51:09.828" v="811" actId="478"/>
          <ac:picMkLst>
            <pc:docMk/>
            <pc:sldMk cId="628667226" sldId="281"/>
            <ac:picMk id="7" creationId="{5D8D905F-0793-4331-03F7-C26A6FCE19CB}"/>
          </ac:picMkLst>
        </pc:picChg>
      </pc:sldChg>
      <pc:sldChg chg="addSp modSp add mod">
        <pc:chgData name="Alan Mills" userId="1c012539-ee9a-4ae9-9f5e-20c7f51b8ca7" providerId="ADAL" clId="{07904B95-8B82-4387-995B-F41148022DF0}" dt="2023-03-06T16:58:51.929" v="2137" actId="167"/>
        <pc:sldMkLst>
          <pc:docMk/>
          <pc:sldMk cId="4024575282" sldId="282"/>
        </pc:sldMkLst>
        <pc:spChg chg="add mod">
          <ac:chgData name="Alan Mills" userId="1c012539-ee9a-4ae9-9f5e-20c7f51b8ca7" providerId="ADAL" clId="{07904B95-8B82-4387-995B-F41148022DF0}" dt="2023-03-06T16:57:08.785" v="2122" actId="1076"/>
          <ac:spMkLst>
            <pc:docMk/>
            <pc:sldMk cId="4024575282" sldId="282"/>
            <ac:spMk id="2" creationId="{3E3574E4-7F80-A9DC-61D0-181F93DCBF86}"/>
          </ac:spMkLst>
        </pc:spChg>
        <pc:spChg chg="add mod ord">
          <ac:chgData name="Alan Mills" userId="1c012539-ee9a-4ae9-9f5e-20c7f51b8ca7" providerId="ADAL" clId="{07904B95-8B82-4387-995B-F41148022DF0}" dt="2023-03-06T16:58:51.929" v="2137" actId="167"/>
          <ac:spMkLst>
            <pc:docMk/>
            <pc:sldMk cId="4024575282" sldId="282"/>
            <ac:spMk id="4" creationId="{612980C6-DDE1-D7E8-B654-8803CD0C2D1A}"/>
          </ac:spMkLst>
        </pc:spChg>
        <pc:spChg chg="mod">
          <ac:chgData name="Alan Mills" userId="1c012539-ee9a-4ae9-9f5e-20c7f51b8ca7" providerId="ADAL" clId="{07904B95-8B82-4387-995B-F41148022DF0}" dt="2023-03-06T16:57:41.859" v="2124" actId="1076"/>
          <ac:spMkLst>
            <pc:docMk/>
            <pc:sldMk cId="4024575282" sldId="282"/>
            <ac:spMk id="75" creationId="{3062EC51-7422-4BBB-841D-2D537BB440CE}"/>
          </ac:spMkLst>
        </pc:spChg>
        <pc:picChg chg="add mod">
          <ac:chgData name="Alan Mills" userId="1c012539-ee9a-4ae9-9f5e-20c7f51b8ca7" providerId="ADAL" clId="{07904B95-8B82-4387-995B-F41148022DF0}" dt="2023-03-06T16:58:38.174" v="2135" actId="1076"/>
          <ac:picMkLst>
            <pc:docMk/>
            <pc:sldMk cId="4024575282" sldId="282"/>
            <ac:picMk id="3" creationId="{F9875AA7-A12B-C396-55F6-3FDB9FB684AA}"/>
          </ac:picMkLst>
        </pc:picChg>
      </pc:sldChg>
      <pc:sldChg chg="modSp mod">
        <pc:chgData name="Alan Mills" userId="1c012539-ee9a-4ae9-9f5e-20c7f51b8ca7" providerId="ADAL" clId="{07904B95-8B82-4387-995B-F41148022DF0}" dt="2023-03-14T15:27:33.096" v="3078" actId="20577"/>
        <pc:sldMkLst>
          <pc:docMk/>
          <pc:sldMk cId="1252993104" sldId="286"/>
        </pc:sldMkLst>
        <pc:spChg chg="mod">
          <ac:chgData name="Alan Mills" userId="1c012539-ee9a-4ae9-9f5e-20c7f51b8ca7" providerId="ADAL" clId="{07904B95-8B82-4387-995B-F41148022DF0}" dt="2023-03-14T15:27:33.096" v="3078" actId="20577"/>
          <ac:spMkLst>
            <pc:docMk/>
            <pc:sldMk cId="1252993104" sldId="286"/>
            <ac:spMk id="3" creationId="{9276B044-A495-4FDE-B341-D8F787F3BAD4}"/>
          </ac:spMkLst>
        </pc:spChg>
      </pc:sldChg>
      <pc:sldMasterChg chg="modSldLayout">
        <pc:chgData name="Alan Mills" userId="1c012539-ee9a-4ae9-9f5e-20c7f51b8ca7" providerId="ADAL" clId="{07904B95-8B82-4387-995B-F41148022DF0}" dt="2023-03-06T16:56:55.878" v="2120" actId="478"/>
        <pc:sldMasterMkLst>
          <pc:docMk/>
          <pc:sldMasterMk cId="2456303306" sldId="2147483660"/>
        </pc:sldMasterMkLst>
        <pc:sldLayoutChg chg="addSp delSp modSp mod">
          <pc:chgData name="Alan Mills" userId="1c012539-ee9a-4ae9-9f5e-20c7f51b8ca7" providerId="ADAL" clId="{07904B95-8B82-4387-995B-F41148022DF0}" dt="2023-03-06T16:56:55.878" v="2120" actId="478"/>
          <pc:sldLayoutMkLst>
            <pc:docMk/>
            <pc:sldMasterMk cId="2456303306" sldId="2147483660"/>
            <pc:sldLayoutMk cId="1808449275" sldId="2147483668"/>
          </pc:sldLayoutMkLst>
          <pc:spChg chg="del">
            <ac:chgData name="Alan Mills" userId="1c012539-ee9a-4ae9-9f5e-20c7f51b8ca7" providerId="ADAL" clId="{07904B95-8B82-4387-995B-F41148022DF0}" dt="2023-03-06T16:54:56.540" v="2035" actId="478"/>
            <ac:spMkLst>
              <pc:docMk/>
              <pc:sldMasterMk cId="2456303306" sldId="2147483660"/>
              <pc:sldLayoutMk cId="1808449275" sldId="2147483668"/>
              <ac:spMk id="2" creationId="{00000000-0000-0000-0000-000000000000}"/>
            </ac:spMkLst>
          </pc:spChg>
          <pc:spChg chg="add mod">
            <ac:chgData name="Alan Mills" userId="1c012539-ee9a-4ae9-9f5e-20c7f51b8ca7" providerId="ADAL" clId="{07904B95-8B82-4387-995B-F41148022DF0}" dt="2023-03-06T16:55:13.256" v="2040" actId="1076"/>
            <ac:spMkLst>
              <pc:docMk/>
              <pc:sldMasterMk cId="2456303306" sldId="2147483660"/>
              <pc:sldLayoutMk cId="1808449275" sldId="2147483668"/>
              <ac:spMk id="3" creationId="{17395C29-77AF-873E-B615-30D161BF54C4}"/>
            </ac:spMkLst>
          </pc:spChg>
          <pc:spChg chg="del">
            <ac:chgData name="Alan Mills" userId="1c012539-ee9a-4ae9-9f5e-20c7f51b8ca7" providerId="ADAL" clId="{07904B95-8B82-4387-995B-F41148022DF0}" dt="2023-03-06T16:54:58.574" v="2036" actId="478"/>
            <ac:spMkLst>
              <pc:docMk/>
              <pc:sldMasterMk cId="2456303306" sldId="2147483660"/>
              <pc:sldLayoutMk cId="1808449275" sldId="2147483668"/>
              <ac:spMk id="4" creationId="{00000000-0000-0000-0000-000000000000}"/>
            </ac:spMkLst>
          </pc:spChg>
          <pc:spChg chg="del">
            <ac:chgData name="Alan Mills" userId="1c012539-ee9a-4ae9-9f5e-20c7f51b8ca7" providerId="ADAL" clId="{07904B95-8B82-4387-995B-F41148022DF0}" dt="2023-03-06T16:55:04.915" v="2038" actId="478"/>
            <ac:spMkLst>
              <pc:docMk/>
              <pc:sldMasterMk cId="2456303306" sldId="2147483660"/>
              <pc:sldLayoutMk cId="1808449275" sldId="2147483668"/>
              <ac:spMk id="5" creationId="{00000000-0000-0000-0000-000000000000}"/>
            </ac:spMkLst>
          </pc:spChg>
          <pc:spChg chg="del">
            <ac:chgData name="Alan Mills" userId="1c012539-ee9a-4ae9-9f5e-20c7f51b8ca7" providerId="ADAL" clId="{07904B95-8B82-4387-995B-F41148022DF0}" dt="2023-03-06T16:55:02.887" v="2037" actId="478"/>
            <ac:spMkLst>
              <pc:docMk/>
              <pc:sldMasterMk cId="2456303306" sldId="2147483660"/>
              <pc:sldLayoutMk cId="1808449275" sldId="2147483668"/>
              <ac:spMk id="6" creationId="{00000000-0000-0000-0000-000000000000}"/>
            </ac:spMkLst>
          </pc:spChg>
          <pc:spChg chg="add del">
            <ac:chgData name="Alan Mills" userId="1c012539-ee9a-4ae9-9f5e-20c7f51b8ca7" providerId="ADAL" clId="{07904B95-8B82-4387-995B-F41148022DF0}" dt="2023-03-06T16:54:54.265" v="2034" actId="478"/>
            <ac:spMkLst>
              <pc:docMk/>
              <pc:sldMasterMk cId="2456303306" sldId="2147483660"/>
              <pc:sldLayoutMk cId="1808449275" sldId="2147483668"/>
              <ac:spMk id="8" creationId="{00000000-0000-0000-0000-000000000000}"/>
            </ac:spMkLst>
          </pc:spChg>
          <pc:spChg chg="add mod">
            <ac:chgData name="Alan Mills" userId="1c012539-ee9a-4ae9-9f5e-20c7f51b8ca7" providerId="ADAL" clId="{07904B95-8B82-4387-995B-F41148022DF0}" dt="2023-03-06T16:56:06.882" v="2115" actId="1076"/>
            <ac:spMkLst>
              <pc:docMk/>
              <pc:sldMasterMk cId="2456303306" sldId="2147483660"/>
              <pc:sldLayoutMk cId="1808449275" sldId="2147483668"/>
              <ac:spMk id="10" creationId="{87B9A139-D0CB-CEA0-16DC-5BF1C41E62B2}"/>
            </ac:spMkLst>
          </pc:spChg>
          <pc:spChg chg="add del mod">
            <ac:chgData name="Alan Mills" userId="1c012539-ee9a-4ae9-9f5e-20c7f51b8ca7" providerId="ADAL" clId="{07904B95-8B82-4387-995B-F41148022DF0}" dt="2023-03-06T16:56:55.878" v="2120" actId="478"/>
            <ac:spMkLst>
              <pc:docMk/>
              <pc:sldMasterMk cId="2456303306" sldId="2147483660"/>
              <pc:sldLayoutMk cId="1808449275" sldId="2147483668"/>
              <ac:spMk id="11" creationId="{E52CD2CA-B771-FE42-5D48-D3C900B0B7CD}"/>
            </ac:spMkLst>
          </pc:spChg>
          <pc:spChg chg="add del mod">
            <ac:chgData name="Alan Mills" userId="1c012539-ee9a-4ae9-9f5e-20c7f51b8ca7" providerId="ADAL" clId="{07904B95-8B82-4387-995B-F41148022DF0}" dt="2023-03-06T16:56:53.721" v="2119" actId="478"/>
            <ac:spMkLst>
              <pc:docMk/>
              <pc:sldMasterMk cId="2456303306" sldId="2147483660"/>
              <pc:sldLayoutMk cId="1808449275" sldId="2147483668"/>
              <ac:spMk id="12" creationId="{14379C58-01C9-3E5B-DDCC-2BB517F8CA9E}"/>
            </ac:spMkLst>
          </pc:spChg>
          <pc:spChg chg="mod">
            <ac:chgData name="Alan Mills" userId="1c012539-ee9a-4ae9-9f5e-20c7f51b8ca7" providerId="ADAL" clId="{07904B95-8B82-4387-995B-F41148022DF0}" dt="2023-03-06T16:55:56.019" v="2112" actId="1037"/>
            <ac:spMkLst>
              <pc:docMk/>
              <pc:sldMasterMk cId="2456303306" sldId="2147483660"/>
              <pc:sldLayoutMk cId="1808449275" sldId="2147483668"/>
              <ac:spMk id="13" creationId="{9786B981-6A78-425B-97A2-BA24E40DB7AD}"/>
            </ac:spMkLst>
          </pc:spChg>
          <pc:spChg chg="mod">
            <ac:chgData name="Alan Mills" userId="1c012539-ee9a-4ae9-9f5e-20c7f51b8ca7" providerId="ADAL" clId="{07904B95-8B82-4387-995B-F41148022DF0}" dt="2023-03-06T16:55:59.985" v="2113" actId="14100"/>
            <ac:spMkLst>
              <pc:docMk/>
              <pc:sldMasterMk cId="2456303306" sldId="2147483660"/>
              <pc:sldLayoutMk cId="1808449275" sldId="2147483668"/>
              <ac:spMk id="17" creationId="{A21C7D74-31FD-4638-819B-6F7351A1770B}"/>
            </ac:spMkLst>
          </pc:spChg>
          <pc:spChg chg="mod">
            <ac:chgData name="Alan Mills" userId="1c012539-ee9a-4ae9-9f5e-20c7f51b8ca7" providerId="ADAL" clId="{07904B95-8B82-4387-995B-F41148022DF0}" dt="2023-03-06T16:55:56.019" v="2112" actId="1037"/>
            <ac:spMkLst>
              <pc:docMk/>
              <pc:sldMasterMk cId="2456303306" sldId="2147483660"/>
              <pc:sldLayoutMk cId="1808449275" sldId="2147483668"/>
              <ac:spMk id="27" creationId="{C222C1B9-FA56-4CEA-AD98-25A595D942F8}"/>
            </ac:spMkLst>
          </pc:spChg>
        </pc:sldLayoutChg>
        <pc:sldLayoutChg chg="modSp mod">
          <pc:chgData name="Alan Mills" userId="1c012539-ee9a-4ae9-9f5e-20c7f51b8ca7" providerId="ADAL" clId="{07904B95-8B82-4387-995B-F41148022DF0}" dt="2023-03-04T15:04:28.169" v="890" actId="1036"/>
          <pc:sldLayoutMkLst>
            <pc:docMk/>
            <pc:sldMasterMk cId="2456303306" sldId="2147483660"/>
            <pc:sldLayoutMk cId="2772821651" sldId="2147483669"/>
          </pc:sldLayoutMkLst>
          <pc:spChg chg="mod">
            <ac:chgData name="Alan Mills" userId="1c012539-ee9a-4ae9-9f5e-20c7f51b8ca7" providerId="ADAL" clId="{07904B95-8B82-4387-995B-F41148022DF0}" dt="2023-03-04T15:04:18.402" v="884" actId="14100"/>
            <ac:spMkLst>
              <pc:docMk/>
              <pc:sldMasterMk cId="2456303306" sldId="2147483660"/>
              <pc:sldLayoutMk cId="2772821651" sldId="2147483669"/>
              <ac:spMk id="14" creationId="{1F430D42-50DC-4502-A3E8-251FE7F0809D}"/>
            </ac:spMkLst>
          </pc:spChg>
          <pc:spChg chg="mod">
            <ac:chgData name="Alan Mills" userId="1c012539-ee9a-4ae9-9f5e-20c7f51b8ca7" providerId="ADAL" clId="{07904B95-8B82-4387-995B-F41148022DF0}" dt="2023-03-04T15:04:28.169" v="890" actId="1036"/>
            <ac:spMkLst>
              <pc:docMk/>
              <pc:sldMasterMk cId="2456303306" sldId="2147483660"/>
              <pc:sldLayoutMk cId="2772821651" sldId="2147483669"/>
              <ac:spMk id="16" creationId="{FBB32A6B-92AA-4208-9120-FFC166CE751C}"/>
            </ac:spMkLst>
          </pc:spChg>
        </pc:sldLayoutChg>
      </pc:sldMasterChg>
    </pc:docChg>
  </pc:docChgLst>
  <pc:docChgLst>
    <pc:chgData name="Alan Mills" userId="1c012539-ee9a-4ae9-9f5e-20c7f51b8ca7" providerId="ADAL" clId="{58DF3342-E28A-411D-81AB-D2F97FCDC9B0}"/>
    <pc:docChg chg="custSel modSld">
      <pc:chgData name="Alan Mills" userId="1c012539-ee9a-4ae9-9f5e-20c7f51b8ca7" providerId="ADAL" clId="{58DF3342-E28A-411D-81AB-D2F97FCDC9B0}" dt="2023-11-09T05:56:39.451" v="2" actId="20577"/>
      <pc:docMkLst>
        <pc:docMk/>
      </pc:docMkLst>
      <pc:sldChg chg="modSp mod">
        <pc:chgData name="Alan Mills" userId="1c012539-ee9a-4ae9-9f5e-20c7f51b8ca7" providerId="ADAL" clId="{58DF3342-E28A-411D-81AB-D2F97FCDC9B0}" dt="2023-11-09T05:56:39.451" v="2" actId="20577"/>
        <pc:sldMkLst>
          <pc:docMk/>
          <pc:sldMk cId="1252993104" sldId="286"/>
        </pc:sldMkLst>
        <pc:spChg chg="mod">
          <ac:chgData name="Alan Mills" userId="1c012539-ee9a-4ae9-9f5e-20c7f51b8ca7" providerId="ADAL" clId="{58DF3342-E28A-411D-81AB-D2F97FCDC9B0}" dt="2023-11-09T05:56:39.451" v="2" actId="20577"/>
          <ac:spMkLst>
            <pc:docMk/>
            <pc:sldMk cId="1252993104" sldId="286"/>
            <ac:spMk id="3" creationId="{9276B044-A495-4FDE-B341-D8F787F3BAD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26EB-C08D-4D9C-8BF3-02797DBB226F}" type="datetimeFigureOut">
              <a:rPr lang="en-GB" smtClean="0"/>
              <a:t>03/01/2024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A45FE-D7D9-41FC-B1E9-941EF70C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00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A45FE-D7D9-41FC-B1E9-941EF70C0E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A45FE-D7D9-41FC-B1E9-941EF70C0E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24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A45FE-D7D9-41FC-B1E9-941EF70C0E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4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A45FE-D7D9-41FC-B1E9-941EF70C0E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51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A45FE-D7D9-41FC-B1E9-941EF70C0E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537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A45FE-D7D9-41FC-B1E9-941EF70C0E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269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A45FE-D7D9-41FC-B1E9-941EF70C0E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9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1/3/2024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1/3/2024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1/3/2024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1/3/2024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1/3/2024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1/3/2024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1/3/2024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839188" y="564426"/>
            <a:ext cx="2769627" cy="2679296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5876" y="670570"/>
            <a:ext cx="2607587" cy="2481946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3429001"/>
            <a:ext cx="4858459" cy="2886142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95C29-77AF-873E-B615-30D161BF54C4}"/>
              </a:ext>
            </a:extLst>
          </p:cNvPr>
          <p:cNvSpPr/>
          <p:nvPr userDrawn="1"/>
        </p:nvSpPr>
        <p:spPr>
          <a:xfrm>
            <a:off x="301522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87B9A139-D0CB-CEA0-16DC-5BF1C41E62B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8774" y="3429000"/>
            <a:ext cx="4858459" cy="2886142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1/3/2024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Click to 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title="Background Shape">
            <a:extLst>
              <a:ext uri="{FF2B5EF4-FFF2-40B4-BE49-F238E27FC236}">
                <a16:creationId xmlns:a16="http://schemas.microsoft.com/office/drawing/2014/main" id="{29DECEA8-2BD1-3B4A-A880-24D5E00E17B5}"/>
              </a:ext>
            </a:extLst>
          </p:cNvPr>
          <p:cNvSpPr/>
          <p:nvPr userDrawn="1"/>
        </p:nvSpPr>
        <p:spPr>
          <a:xfrm>
            <a:off x="6391372" y="-376"/>
            <a:ext cx="5800628" cy="6858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9EAF82-8DC2-0136-75E7-A0000AE2650B}"/>
              </a:ext>
            </a:extLst>
          </p:cNvPr>
          <p:cNvSpPr/>
          <p:nvPr userDrawn="1"/>
        </p:nvSpPr>
        <p:spPr>
          <a:xfrm>
            <a:off x="6692154" y="3369666"/>
            <a:ext cx="5270049" cy="2943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accent3"/>
              </a:solidFill>
            </a:endParaRPr>
          </a:p>
        </p:txBody>
      </p:sp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3358663"/>
            <a:ext cx="5270049" cy="332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960078" y="173617"/>
            <a:ext cx="4092689" cy="3045140"/>
          </a:xfrm>
          <a:prstGeom prst="snip2DiagRect">
            <a:avLst>
              <a:gd name="adj1" fmla="val 0"/>
              <a:gd name="adj2" fmla="val 10697"/>
            </a:avLst>
          </a:prstGeom>
          <a:solidFill>
            <a:srgbClr val="CDA1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1/3/2024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1472" y="372071"/>
            <a:ext cx="3403076" cy="2569092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397" y="3464512"/>
            <a:ext cx="5148000" cy="3148044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375D322E-9D24-94B9-9DB8-572F51D03603}"/>
              </a:ext>
            </a:extLst>
          </p:cNvPr>
          <p:cNvSpPr/>
          <p:nvPr userDrawn="1"/>
        </p:nvSpPr>
        <p:spPr bwMode="white">
          <a:xfrm>
            <a:off x="7386743" y="173617"/>
            <a:ext cx="4092689" cy="304514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6287EC23-04B4-638A-13CB-2EDFFC5F1B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18137" y="372071"/>
            <a:ext cx="3403076" cy="2569092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20C8A5D-C803-BCD3-8F55-1E5EC216C5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53178" y="3429000"/>
            <a:ext cx="5148000" cy="2823418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1/3/2024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1/3/2024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1/3/2024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1/3/2024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Start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At the start of the game you will have a choice of 4 starting assets you can buy (green image border). The cost of these resources will be deducted from your companies capital (75,000)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Each turn the following actions will occur:</a:t>
            </a:r>
          </a:p>
          <a:p>
            <a:pPr lvl="1"/>
            <a:r>
              <a:rPr lang="en-US" sz="2000" dirty="0"/>
              <a:t>Incident – You will be given a security incident card</a:t>
            </a:r>
          </a:p>
          <a:p>
            <a:pPr lvl="2"/>
            <a:r>
              <a:rPr lang="en-US" sz="1800" dirty="0"/>
              <a:t>Mitigation – If you can mitigate the attack then do so</a:t>
            </a:r>
          </a:p>
          <a:p>
            <a:pPr lvl="1"/>
            <a:r>
              <a:rPr lang="en-US" sz="2000" dirty="0"/>
              <a:t>Business Opportunity – If you aren’t dealing with the fallout of an incident you will be able to make a new business partner from the available business cards.</a:t>
            </a:r>
          </a:p>
          <a:p>
            <a:pPr lvl="1"/>
            <a:r>
              <a:rPr lang="en-US" sz="2000" dirty="0"/>
              <a:t>Asset Management – You can buy and sell assets at the end of every turn. Only 1 asset may be brought and only 1 sold each turn.</a:t>
            </a:r>
          </a:p>
          <a:p>
            <a:pPr lvl="1"/>
            <a:endParaRPr lang="en-US" sz="2000" dirty="0"/>
          </a:p>
          <a:p>
            <a:r>
              <a:rPr lang="en-US" sz="2000" dirty="0"/>
              <a:t>At the end of the game tally up your capital, reputation points and number of business partners – This will be used to decide the winner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93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C95C15DB-2E94-D088-178D-C0D64368E6E3}"/>
              </a:ext>
            </a:extLst>
          </p:cNvPr>
          <p:cNvSpPr/>
          <p:nvPr/>
        </p:nvSpPr>
        <p:spPr bwMode="white">
          <a:xfrm>
            <a:off x="958467" y="163883"/>
            <a:ext cx="4092689" cy="304514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8121-738F-4674-914D-B3EE5ED89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F497D"/>
                </a:solidFill>
              </a:rPr>
              <a:t>Security Analyst</a:t>
            </a:r>
          </a:p>
          <a:p>
            <a:r>
              <a:rPr lang="en-US">
                <a:solidFill>
                  <a:srgbClr val="1F497D"/>
                </a:solidFill>
              </a:rPr>
              <a:t>Cost – 40,000</a:t>
            </a:r>
          </a:p>
          <a:p>
            <a:r>
              <a:rPr lang="en-US">
                <a:solidFill>
                  <a:srgbClr val="1F497D"/>
                </a:solidFill>
              </a:rPr>
              <a:t>Mitigates – Phishing attacks, Security Misconfiguration and Regulation Audit</a:t>
            </a:r>
          </a:p>
          <a:p>
            <a:r>
              <a:rPr lang="en-US">
                <a:solidFill>
                  <a:srgbClr val="1F497D"/>
                </a:solidFill>
              </a:rPr>
              <a:t>Requires – N/A</a:t>
            </a:r>
          </a:p>
          <a:p>
            <a:r>
              <a:rPr lang="en-US">
                <a:solidFill>
                  <a:srgbClr val="1F497D"/>
                </a:solidFill>
              </a:rPr>
              <a:t>If you have a Security Analyst but no SoC then anything that requires a SoC can be used every other turn </a:t>
            </a:r>
          </a:p>
          <a:p>
            <a:endParaRPr lang="en-US">
              <a:solidFill>
                <a:srgbClr val="1F497D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EF337F-988E-497C-61B9-F07EEB9126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75" r="75"/>
          <a:stretch/>
        </p:blipFill>
        <p:spPr bwMode="auto">
          <a:xfrm>
            <a:off x="1234911" y="369189"/>
            <a:ext cx="3525626" cy="26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3EBECD9-74F3-074F-8BA9-5BBA576B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7865" b="7865"/>
          <a:stretch/>
        </p:blipFill>
        <p:spPr bwMode="auto">
          <a:xfrm>
            <a:off x="7646068" y="443884"/>
            <a:ext cx="3525626" cy="22282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9D8477-5D75-9709-D74E-F44786EB71BA}"/>
              </a:ext>
            </a:extLst>
          </p:cNvPr>
          <p:cNvSpPr txBox="1">
            <a:spLocks/>
          </p:cNvSpPr>
          <p:nvPr/>
        </p:nvSpPr>
        <p:spPr>
          <a:xfrm>
            <a:off x="6746403" y="3429000"/>
            <a:ext cx="5148000" cy="2823418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F497D"/>
                </a:solidFill>
              </a:rPr>
              <a:t>Phishing Attack(s)</a:t>
            </a:r>
          </a:p>
          <a:p>
            <a:r>
              <a:rPr lang="en-US">
                <a:solidFill>
                  <a:srgbClr val="1F497D"/>
                </a:solidFill>
              </a:rPr>
              <a:t>Impact – If not mitigated one of your users becomes an accidental Insider Threat on your next turn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endParaRPr 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5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8121-738F-4674-914D-B3EE5ED89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F497D"/>
                </a:solidFill>
              </a:rPr>
              <a:t>Security Operations Centre (SoC)</a:t>
            </a:r>
          </a:p>
          <a:p>
            <a:r>
              <a:rPr lang="en-US">
                <a:solidFill>
                  <a:srgbClr val="1F497D"/>
                </a:solidFill>
              </a:rPr>
              <a:t>Cost – 90,000</a:t>
            </a:r>
          </a:p>
          <a:p>
            <a:r>
              <a:rPr lang="en-US">
                <a:solidFill>
                  <a:srgbClr val="1F497D"/>
                </a:solidFill>
              </a:rPr>
              <a:t>Mitigates – </a:t>
            </a:r>
            <a:r>
              <a:rPr lang="en-US">
                <a:solidFill>
                  <a:srgbClr val="1F497D"/>
                </a:solidFill>
                <a:ea typeface="+mn-lt"/>
                <a:cs typeface="+mn-lt"/>
              </a:rPr>
              <a:t>Network Scan / Intrusion, Insider Threat, Data Exfiltration and Phishing Attacks</a:t>
            </a:r>
          </a:p>
          <a:p>
            <a:r>
              <a:rPr lang="en-US">
                <a:solidFill>
                  <a:srgbClr val="1F497D"/>
                </a:solidFill>
              </a:rPr>
              <a:t>Requires – Security Analyst and SEIM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r>
              <a:rPr lang="en-US">
                <a:solidFill>
                  <a:srgbClr val="1F497D"/>
                </a:solidFill>
                <a:cs typeface="Arial"/>
              </a:rPr>
              <a:t>Can't be used for a full turn after purchase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EF337F-988E-497C-61B9-F07EEB9126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5623" r="5623"/>
          <a:stretch/>
        </p:blipFill>
        <p:spPr bwMode="auto">
          <a:xfrm>
            <a:off x="1234911" y="369189"/>
            <a:ext cx="3525626" cy="26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3EBECD9-74F3-074F-8BA9-5BBA576B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2564" b="2564"/>
          <a:stretch/>
        </p:blipFill>
        <p:spPr bwMode="auto">
          <a:xfrm>
            <a:off x="7646068" y="443884"/>
            <a:ext cx="3525626" cy="22282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9D8477-5D75-9709-D74E-F44786EB71BA}"/>
              </a:ext>
            </a:extLst>
          </p:cNvPr>
          <p:cNvSpPr txBox="1">
            <a:spLocks/>
          </p:cNvSpPr>
          <p:nvPr/>
        </p:nvSpPr>
        <p:spPr>
          <a:xfrm>
            <a:off x="6746403" y="3429000"/>
            <a:ext cx="5148000" cy="2823418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F497D"/>
                </a:solidFill>
              </a:rPr>
              <a:t>Insider Threat</a:t>
            </a:r>
          </a:p>
          <a:p>
            <a:r>
              <a:rPr lang="en-US" dirty="0">
                <a:solidFill>
                  <a:srgbClr val="1F497D"/>
                </a:solidFill>
              </a:rPr>
              <a:t>Impact – </a:t>
            </a:r>
            <a:r>
              <a:rPr lang="en-US" dirty="0">
                <a:solidFill>
                  <a:srgbClr val="1F497D"/>
                </a:solidFill>
                <a:ea typeface="+mn-lt"/>
                <a:cs typeface="+mn-lt"/>
              </a:rPr>
              <a:t>If not mitigated you will have to deal with Data Exfiltration and Security Misconfiguration on your next turn</a:t>
            </a:r>
            <a:endParaRPr lang="en-US" dirty="0">
              <a:solidFill>
                <a:srgbClr val="1F497D"/>
              </a:solidFill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  <a:ea typeface="+mn-lt"/>
                <a:cs typeface="+mn-lt"/>
              </a:rPr>
              <a:t>This is a PERSISTANT threat and needs to be mitigated to be removed. If not mitigated you will deal with a </a:t>
            </a:r>
            <a:r>
              <a:rPr lang="en-US" dirty="0">
                <a:solidFill>
                  <a:srgbClr val="1F497D"/>
                </a:solidFill>
                <a:cs typeface="Arial"/>
              </a:rPr>
              <a:t>Data Exfiltration and Security Misconfiguration every other turn</a:t>
            </a:r>
            <a:endParaRPr lang="en-US" dirty="0"/>
          </a:p>
          <a:p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1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8121-738F-4674-914D-B3EE5ED89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F497D"/>
                </a:solidFill>
              </a:rPr>
              <a:t>Data Backup(s)</a:t>
            </a:r>
          </a:p>
          <a:p>
            <a:r>
              <a:rPr lang="en-US">
                <a:solidFill>
                  <a:srgbClr val="1F497D"/>
                </a:solidFill>
              </a:rPr>
              <a:t>Cost – 10,000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r>
              <a:rPr lang="en-US">
                <a:solidFill>
                  <a:srgbClr val="1F497D"/>
                </a:solidFill>
              </a:rPr>
              <a:t>Mitigates – Ransomware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r>
              <a:rPr lang="en-US">
                <a:solidFill>
                  <a:srgbClr val="1F497D"/>
                </a:solidFill>
              </a:rPr>
              <a:t>Requires – Security Analyst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endParaRPr lang="en-US">
              <a:solidFill>
                <a:srgbClr val="1F497D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EF337F-988E-497C-61B9-F07EEB9126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26828" r="26828"/>
          <a:stretch/>
        </p:blipFill>
        <p:spPr bwMode="auto">
          <a:xfrm>
            <a:off x="1234911" y="369189"/>
            <a:ext cx="3525626" cy="26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3EBECD9-74F3-074F-8BA9-5BBA576B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11446" r="11446"/>
          <a:stretch/>
        </p:blipFill>
        <p:spPr bwMode="auto">
          <a:xfrm>
            <a:off x="7646068" y="443884"/>
            <a:ext cx="3525626" cy="22282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9D8477-5D75-9709-D74E-F44786EB71BA}"/>
              </a:ext>
            </a:extLst>
          </p:cNvPr>
          <p:cNvSpPr txBox="1">
            <a:spLocks/>
          </p:cNvSpPr>
          <p:nvPr/>
        </p:nvSpPr>
        <p:spPr>
          <a:xfrm>
            <a:off x="6746403" y="3429000"/>
            <a:ext cx="5148000" cy="2823418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1F497D"/>
              </a:solidFill>
            </a:endParaRPr>
          </a:p>
          <a:p>
            <a:r>
              <a:rPr lang="en-US" dirty="0">
                <a:solidFill>
                  <a:srgbClr val="1F497D"/>
                </a:solidFill>
              </a:rPr>
              <a:t>Ransomware</a:t>
            </a:r>
            <a:endParaRPr lang="en-US" dirty="0"/>
          </a:p>
          <a:p>
            <a:r>
              <a:rPr lang="en-US" dirty="0">
                <a:solidFill>
                  <a:srgbClr val="1F497D"/>
                </a:solidFill>
              </a:rPr>
              <a:t>Impact – All your files are belong to us!</a:t>
            </a:r>
            <a:br>
              <a:rPr lang="en-US" dirty="0">
                <a:solidFill>
                  <a:srgbClr val="1F497D"/>
                </a:solidFill>
                <a:cs typeface="Arial"/>
              </a:rPr>
            </a:br>
            <a:br>
              <a:rPr lang="en-US" dirty="0">
                <a:solidFill>
                  <a:srgbClr val="1F497D"/>
                </a:solidFill>
                <a:cs typeface="Arial"/>
              </a:rPr>
            </a:br>
            <a:r>
              <a:rPr lang="en-US" dirty="0">
                <a:solidFill>
                  <a:srgbClr val="1F497D"/>
                </a:solidFill>
                <a:cs typeface="Arial"/>
              </a:rPr>
              <a:t>If you don't have any backups you need to pay the ransom (50,000). You lose 2 reputation points.</a:t>
            </a:r>
          </a:p>
          <a:p>
            <a:r>
              <a:rPr lang="en-US" dirty="0">
                <a:solidFill>
                  <a:srgbClr val="1F497D"/>
                </a:solidFill>
                <a:cs typeface="Arial"/>
              </a:rPr>
              <a:t>If you have backups you do not pay the ransom but lose a turn. You will only lose 1 reputation point.</a:t>
            </a:r>
          </a:p>
          <a:p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8121-738F-4674-914D-B3EE5ED89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solidFill>
                <a:srgbClr val="1F497D"/>
              </a:solidFill>
            </a:endParaRPr>
          </a:p>
          <a:p>
            <a:r>
              <a:rPr lang="en-US" dirty="0">
                <a:solidFill>
                  <a:srgbClr val="1F497D"/>
                </a:solidFill>
              </a:rPr>
              <a:t>Penetration Test</a:t>
            </a:r>
            <a:endParaRPr lang="en-US" dirty="0"/>
          </a:p>
          <a:p>
            <a:r>
              <a:rPr lang="en-US" dirty="0">
                <a:solidFill>
                  <a:srgbClr val="1F497D"/>
                </a:solidFill>
              </a:rPr>
              <a:t>Cost – 10,000</a:t>
            </a:r>
            <a:endParaRPr lang="en-US" dirty="0">
              <a:solidFill>
                <a:srgbClr val="1F497D"/>
              </a:solidFill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</a:rPr>
              <a:t>Mitigates – Vulnerability, Network Intrusion, Regulation Audit and Security Misconfiguration</a:t>
            </a:r>
            <a:endParaRPr lang="en-US" dirty="0">
              <a:solidFill>
                <a:srgbClr val="1F497D"/>
              </a:solidFill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</a:rPr>
              <a:t>Requires – If you have a SoC and Security Analyst this is free but you can't use either resource in your next turn</a:t>
            </a:r>
            <a:endParaRPr lang="en-US" dirty="0">
              <a:solidFill>
                <a:srgbClr val="1F497D"/>
              </a:solidFill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  <a:cs typeface="Arial"/>
              </a:rPr>
              <a:t>This resource must be discarded or paid for again after use</a:t>
            </a:r>
          </a:p>
          <a:p>
            <a:endParaRPr lang="en-US" dirty="0">
              <a:solidFill>
                <a:srgbClr val="1F497D"/>
              </a:solidFill>
              <a:cs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EF337F-988E-497C-61B9-F07EEB9126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140" r="140"/>
          <a:stretch/>
        </p:blipFill>
        <p:spPr bwMode="auto">
          <a:xfrm>
            <a:off x="1234911" y="369189"/>
            <a:ext cx="3525626" cy="26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3EBECD9-74F3-074F-8BA9-5BBA576B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10445" r="10445"/>
          <a:stretch/>
        </p:blipFill>
        <p:spPr bwMode="auto">
          <a:xfrm>
            <a:off x="7646068" y="443884"/>
            <a:ext cx="3525626" cy="22282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9D8477-5D75-9709-D74E-F44786EB71BA}"/>
              </a:ext>
            </a:extLst>
          </p:cNvPr>
          <p:cNvSpPr txBox="1">
            <a:spLocks/>
          </p:cNvSpPr>
          <p:nvPr/>
        </p:nvSpPr>
        <p:spPr>
          <a:xfrm>
            <a:off x="6746403" y="3429000"/>
            <a:ext cx="5148000" cy="2823418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1F497D"/>
              </a:solidFill>
            </a:endParaRPr>
          </a:p>
          <a:p>
            <a:r>
              <a:rPr lang="en-US" dirty="0">
                <a:solidFill>
                  <a:srgbClr val="1F497D"/>
                </a:solidFill>
              </a:rPr>
              <a:t>Vulnerability</a:t>
            </a:r>
            <a:endParaRPr lang="en-US" dirty="0"/>
          </a:p>
          <a:p>
            <a:r>
              <a:rPr lang="en-US" dirty="0">
                <a:solidFill>
                  <a:srgbClr val="1F497D"/>
                </a:solidFill>
              </a:rPr>
              <a:t>Impact – You have been pwned! Immediately deal with:</a:t>
            </a:r>
            <a:br>
              <a:rPr lang="en-US" dirty="0">
                <a:solidFill>
                  <a:srgbClr val="1F497D"/>
                </a:solidFill>
              </a:rPr>
            </a:br>
            <a:r>
              <a:rPr lang="en-US" dirty="0">
                <a:solidFill>
                  <a:srgbClr val="1F497D"/>
                </a:solidFill>
              </a:rPr>
              <a:t>Network Scan and Network Intrusion.</a:t>
            </a:r>
            <a:endParaRPr lang="en-US" dirty="0">
              <a:solidFill>
                <a:srgbClr val="1F497D"/>
              </a:solidFill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</a:rPr>
              <a:t>If you do not mitigate the vulnerability by your next turn deal with:</a:t>
            </a:r>
            <a:br>
              <a:rPr lang="en-US" dirty="0">
                <a:solidFill>
                  <a:srgbClr val="1F497D"/>
                </a:solidFill>
              </a:rPr>
            </a:br>
            <a:r>
              <a:rPr lang="en-US" dirty="0">
                <a:solidFill>
                  <a:srgbClr val="1F497D"/>
                </a:solidFill>
              </a:rPr>
              <a:t>Data Exfiltration and Ransomware</a:t>
            </a:r>
            <a:endParaRPr lang="en-US" dirty="0">
              <a:solidFill>
                <a:srgbClr val="1F497D"/>
              </a:solidFill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</a:rPr>
              <a:t>You lose 2 reputation points and have to spend 20,000 on damage control, PR and fixes</a:t>
            </a:r>
          </a:p>
          <a:p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35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8121-738F-4674-914D-B3EE5ED89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F497D"/>
                </a:solidFill>
              </a:rPr>
              <a:t>Security Governance </a:t>
            </a:r>
          </a:p>
          <a:p>
            <a:r>
              <a:rPr lang="en-US">
                <a:solidFill>
                  <a:srgbClr val="1F497D"/>
                </a:solidFill>
              </a:rPr>
              <a:t>Cost – Security Analyst can't be used for 1 turn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r>
              <a:rPr lang="en-US">
                <a:solidFill>
                  <a:srgbClr val="1F497D"/>
                </a:solidFill>
              </a:rPr>
              <a:t>Mitigates – </a:t>
            </a:r>
            <a:r>
              <a:rPr lang="en-US">
                <a:solidFill>
                  <a:srgbClr val="1F497D"/>
                </a:solidFill>
                <a:ea typeface="+mn-lt"/>
                <a:cs typeface="+mn-lt"/>
              </a:rPr>
              <a:t>Regulation Audit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r>
              <a:rPr lang="en-US">
                <a:solidFill>
                  <a:srgbClr val="1F497D"/>
                </a:solidFill>
              </a:rPr>
              <a:t>Requires – </a:t>
            </a:r>
            <a:r>
              <a:rPr lang="en-US">
                <a:solidFill>
                  <a:srgbClr val="1F497D"/>
                </a:solidFill>
                <a:ea typeface="+mn-lt"/>
                <a:cs typeface="+mn-lt"/>
              </a:rPr>
              <a:t>Security Analyst</a:t>
            </a:r>
          </a:p>
          <a:p>
            <a:endParaRPr lang="en-US">
              <a:solidFill>
                <a:srgbClr val="1F497D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EF337F-988E-497C-61B9-F07EEB9126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t="24962" b="24962"/>
          <a:stretch/>
        </p:blipFill>
        <p:spPr bwMode="auto">
          <a:xfrm>
            <a:off x="1234911" y="369189"/>
            <a:ext cx="3525626" cy="26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3EBECD9-74F3-074F-8BA9-5BBA576B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3417" b="3417"/>
          <a:stretch/>
        </p:blipFill>
        <p:spPr bwMode="auto">
          <a:xfrm>
            <a:off x="7646068" y="443884"/>
            <a:ext cx="3525626" cy="22282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9D8477-5D75-9709-D74E-F44786EB71BA}"/>
              </a:ext>
            </a:extLst>
          </p:cNvPr>
          <p:cNvSpPr txBox="1">
            <a:spLocks/>
          </p:cNvSpPr>
          <p:nvPr/>
        </p:nvSpPr>
        <p:spPr>
          <a:xfrm>
            <a:off x="6746403" y="3429000"/>
            <a:ext cx="5148000" cy="2823418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F497D"/>
                </a:solidFill>
              </a:rPr>
              <a:t>Security Misconfiguration</a:t>
            </a:r>
          </a:p>
          <a:p>
            <a:r>
              <a:rPr lang="en-US">
                <a:solidFill>
                  <a:srgbClr val="1F497D"/>
                </a:solidFill>
              </a:rPr>
              <a:t>Impact – If not mitigated you will have a Vulnerability in your next turn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endParaRPr 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2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8121-738F-4674-914D-B3EE5ED89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>
                <a:solidFill>
                  <a:srgbClr val="1F497D"/>
                </a:solidFill>
              </a:rPr>
              <a:t>Security Information and Event Management (</a:t>
            </a:r>
            <a:r>
              <a:rPr lang="en-US">
                <a:solidFill>
                  <a:srgbClr val="1F497D"/>
                </a:solidFill>
              </a:rPr>
              <a:t>SIEM)</a:t>
            </a:r>
          </a:p>
          <a:p>
            <a:r>
              <a:rPr lang="en-US">
                <a:solidFill>
                  <a:srgbClr val="1F497D"/>
                </a:solidFill>
              </a:rPr>
              <a:t>Cost – 20,000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r>
              <a:rPr lang="en-US">
                <a:solidFill>
                  <a:srgbClr val="1F497D"/>
                </a:solidFill>
              </a:rPr>
              <a:t>Mitigates – Insider Threat and Phishing Attacks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r>
              <a:rPr lang="en-US">
                <a:solidFill>
                  <a:srgbClr val="1F497D"/>
                </a:solidFill>
              </a:rPr>
              <a:t>Requires – Security Analyst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endParaRPr lang="en-US">
              <a:solidFill>
                <a:srgbClr val="1F497D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EF337F-988E-497C-61B9-F07EEB9126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/>
          <a:srcRect t="603" b="603"/>
          <a:stretch/>
        </p:blipFill>
        <p:spPr bwMode="auto">
          <a:xfrm>
            <a:off x="1234911" y="369189"/>
            <a:ext cx="3525626" cy="26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3EBECD9-74F3-074F-8BA9-5BBA576B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500" r="5500"/>
          <a:stretch/>
        </p:blipFill>
        <p:spPr bwMode="auto">
          <a:xfrm>
            <a:off x="7646068" y="443884"/>
            <a:ext cx="3525626" cy="22282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9D8477-5D75-9709-D74E-F44786EB71BA}"/>
              </a:ext>
            </a:extLst>
          </p:cNvPr>
          <p:cNvSpPr txBox="1">
            <a:spLocks/>
          </p:cNvSpPr>
          <p:nvPr/>
        </p:nvSpPr>
        <p:spPr>
          <a:xfrm>
            <a:off x="6746403" y="3429000"/>
            <a:ext cx="5148000" cy="2823418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F497D"/>
                </a:solidFill>
              </a:rPr>
              <a:t>Regulation Audit</a:t>
            </a:r>
          </a:p>
          <a:p>
            <a:r>
              <a:rPr lang="en-US" dirty="0">
                <a:solidFill>
                  <a:srgbClr val="1F497D"/>
                </a:solidFill>
              </a:rPr>
              <a:t>Impact – If not mitigated you are found to be breach of required security and compliance governance</a:t>
            </a:r>
            <a:endParaRPr lang="en-US" dirty="0">
              <a:solidFill>
                <a:srgbClr val="1F497D"/>
              </a:solidFill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  <a:ea typeface="+mn-lt"/>
                <a:cs typeface="+mn-lt"/>
              </a:rPr>
              <a:t>You lose 1 reputation point and have to spend 10,000 on damage control and PR</a:t>
            </a:r>
            <a:endParaRPr lang="en-US" dirty="0"/>
          </a:p>
          <a:p>
            <a:endParaRPr lang="en-US" dirty="0">
              <a:solidFill>
                <a:srgbClr val="1F497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153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Incident – Red Background</a:t>
            </a:r>
            <a:br>
              <a:rPr lang="en-US" sz="2000" dirty="0"/>
            </a:br>
            <a:endParaRPr lang="en-US" sz="2000" dirty="0"/>
          </a:p>
          <a:p>
            <a:endParaRPr lang="en-US" sz="1800" dirty="0"/>
          </a:p>
          <a:p>
            <a:endParaRPr lang="en-US" sz="2800" dirty="0"/>
          </a:p>
          <a:p>
            <a:r>
              <a:rPr lang="en-US" sz="2000" dirty="0"/>
              <a:t>Business – Blue Background </a:t>
            </a:r>
          </a:p>
          <a:p>
            <a:pPr lvl="1"/>
            <a:r>
              <a:rPr lang="en-US" sz="2000" i="0" dirty="0"/>
              <a:t>Circular image</a:t>
            </a:r>
          </a:p>
          <a:p>
            <a:pPr lvl="1"/>
            <a:r>
              <a:rPr lang="en-US" sz="2000" i="0" dirty="0"/>
              <a:t>No image border</a:t>
            </a:r>
          </a:p>
          <a:p>
            <a:endParaRPr lang="en-US" sz="3600" dirty="0"/>
          </a:p>
          <a:p>
            <a:r>
              <a:rPr lang="en-US" sz="2000" dirty="0"/>
              <a:t>Asset – Blue Background</a:t>
            </a:r>
          </a:p>
          <a:p>
            <a:pPr lvl="1"/>
            <a:r>
              <a:rPr lang="en-US" sz="2000" i="0" dirty="0"/>
              <a:t>Square image</a:t>
            </a:r>
          </a:p>
          <a:p>
            <a:pPr lvl="1"/>
            <a:r>
              <a:rPr lang="en-US" sz="2000" i="0" dirty="0" err="1"/>
              <a:t>Coloured</a:t>
            </a:r>
            <a:r>
              <a:rPr lang="en-US" sz="2000" i="0" dirty="0"/>
              <a:t> image border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BC1E7-81F7-235D-559E-36E8F4749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1" t="23791" r="46566" b="14445"/>
          <a:stretch/>
        </p:blipFill>
        <p:spPr>
          <a:xfrm>
            <a:off x="5314312" y="3273128"/>
            <a:ext cx="1207996" cy="1378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E4DD5-B3A1-B1A5-B066-F0C312F9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58" t="27216" r="53349" b="16701"/>
          <a:stretch/>
        </p:blipFill>
        <p:spPr>
          <a:xfrm>
            <a:off x="5314312" y="5061585"/>
            <a:ext cx="1265922" cy="1378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2F7D7-F560-7858-6E06-068595CB7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82" t="21337" r="42212" b="9689"/>
          <a:stretch/>
        </p:blipFill>
        <p:spPr>
          <a:xfrm>
            <a:off x="6580234" y="5058693"/>
            <a:ext cx="1256244" cy="1376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69895-995A-50AD-E203-9D0B21F24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25" t="21337" r="9381" b="9689"/>
          <a:stretch/>
        </p:blipFill>
        <p:spPr>
          <a:xfrm>
            <a:off x="5314312" y="1581489"/>
            <a:ext cx="1173415" cy="13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3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12980C6-DDE1-D7E8-B654-8803CD0C2D1A}"/>
              </a:ext>
            </a:extLst>
          </p:cNvPr>
          <p:cNvSpPr/>
          <p:nvPr/>
        </p:nvSpPr>
        <p:spPr bwMode="white">
          <a:xfrm>
            <a:off x="1486498" y="571895"/>
            <a:ext cx="2769627" cy="2679296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BC2D712-6E93-3310-5C41-7AB070EC76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0430" r="20430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FinTech</a:t>
            </a:r>
          </a:p>
          <a:p>
            <a:br>
              <a:rPr lang="en-US" dirty="0"/>
            </a:br>
            <a:r>
              <a:rPr lang="en-US" dirty="0"/>
              <a:t>Requires – Security Governance, Penetration Test and SIEM</a:t>
            </a:r>
          </a:p>
          <a:p>
            <a:r>
              <a:rPr lang="en-US" dirty="0">
                <a:ea typeface="+mn-lt"/>
                <a:cs typeface="+mn-lt"/>
              </a:rPr>
              <a:t>Bonuses – Gain 1 reputation and 40,000 when you agree a contract with FinTech</a:t>
            </a:r>
          </a:p>
          <a:p>
            <a:r>
              <a:rPr lang="en-US" dirty="0">
                <a:ea typeface="+mn-lt"/>
                <a:cs typeface="+mn-lt"/>
              </a:rPr>
              <a:t>Penalties – If you fail a Regulation Audit or have a Vulnerability pay 50% of the TOTAL breach cost</a:t>
            </a:r>
            <a:endParaRPr lang="en-US" dirty="0"/>
          </a:p>
        </p:txBody>
      </p:sp>
      <p:sp>
        <p:nvSpPr>
          <p:cNvPr id="2" name="Content Placeholder 32">
            <a:extLst>
              <a:ext uri="{FF2B5EF4-FFF2-40B4-BE49-F238E27FC236}">
                <a16:creationId xmlns:a16="http://schemas.microsoft.com/office/drawing/2014/main" id="{3E3574E4-7F80-A9DC-61D0-181F93DCBF86}"/>
              </a:ext>
            </a:extLst>
          </p:cNvPr>
          <p:cNvSpPr txBox="1">
            <a:spLocks/>
          </p:cNvSpPr>
          <p:nvPr/>
        </p:nvSpPr>
        <p:spPr>
          <a:xfrm>
            <a:off x="461187" y="3429001"/>
            <a:ext cx="4858459" cy="288614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</a:t>
            </a:r>
          </a:p>
          <a:p>
            <a:r>
              <a:rPr lang="en-US"/>
              <a:t>Requires – Security Governance, Penetration Test and Backups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Bonuses – Gain 2 reputation and 20,000 when you agree a contract with the MoD</a:t>
            </a:r>
          </a:p>
          <a:p>
            <a:r>
              <a:rPr lang="en-US">
                <a:cs typeface="Arial"/>
              </a:rPr>
              <a:t>Penalties – If you fail a Regulation Audit lose the contract, 4 reputation points and 30,000</a:t>
            </a:r>
          </a:p>
        </p:txBody>
      </p:sp>
      <p:pic>
        <p:nvPicPr>
          <p:cNvPr id="3" name="Picture Placeholder 2" descr="Logo&#10;&#10;Description automatically generated">
            <a:extLst>
              <a:ext uri="{FF2B5EF4-FFF2-40B4-BE49-F238E27FC236}">
                <a16:creationId xmlns:a16="http://schemas.microsoft.com/office/drawing/2014/main" id="{F9875AA7-A12B-C396-55F6-3FDB9FB6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8" b="598"/>
          <a:stretch>
            <a:fillRect/>
          </a:stretch>
        </p:blipFill>
        <p:spPr>
          <a:xfrm>
            <a:off x="1586622" y="670570"/>
            <a:ext cx="2607587" cy="2481946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02457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12980C6-DDE1-D7E8-B654-8803CD0C2D1A}"/>
              </a:ext>
            </a:extLst>
          </p:cNvPr>
          <p:cNvSpPr/>
          <p:nvPr/>
        </p:nvSpPr>
        <p:spPr bwMode="white">
          <a:xfrm>
            <a:off x="1486498" y="571895"/>
            <a:ext cx="2769627" cy="2679296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BC2D712-6E93-3310-5C41-7AB070EC76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602" r="10602"/>
          <a:stretch/>
        </p:blipFill>
        <p:spPr>
          <a:xfrm>
            <a:off x="7935876" y="670570"/>
            <a:ext cx="2607587" cy="2481946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Government</a:t>
            </a:r>
            <a:endParaRPr lang="en-US" dirty="0">
              <a:cs typeface="Arial"/>
            </a:endParaRPr>
          </a:p>
          <a:p>
            <a:br>
              <a:rPr lang="en-US" dirty="0"/>
            </a:br>
            <a:r>
              <a:rPr lang="en-US" dirty="0"/>
              <a:t>Requires – Security Governance, Penetration Test and Security Analyst</a:t>
            </a:r>
            <a:endParaRPr lang="en-US" dirty="0">
              <a:cs typeface="Arial"/>
            </a:endParaRPr>
          </a:p>
          <a:p>
            <a:r>
              <a:rPr lang="en-US" dirty="0">
                <a:ea typeface="+mn-lt"/>
                <a:cs typeface="+mn-lt"/>
              </a:rPr>
              <a:t>Bonuses – Gain 2 reputation and 15,000 when you agree a contract with Government</a:t>
            </a:r>
          </a:p>
          <a:p>
            <a:r>
              <a:rPr lang="en-US" dirty="0">
                <a:ea typeface="+mn-lt"/>
                <a:cs typeface="+mn-lt"/>
              </a:rPr>
              <a:t>Penalties – If you fail a Regulation Audit or have Data Exfiltration lose 4 reputation points and the contract</a:t>
            </a:r>
            <a:endParaRPr lang="en-US" dirty="0"/>
          </a:p>
        </p:txBody>
      </p:sp>
      <p:sp>
        <p:nvSpPr>
          <p:cNvPr id="2" name="Content Placeholder 32">
            <a:extLst>
              <a:ext uri="{FF2B5EF4-FFF2-40B4-BE49-F238E27FC236}">
                <a16:creationId xmlns:a16="http://schemas.microsoft.com/office/drawing/2014/main" id="{3E3574E4-7F80-A9DC-61D0-181F93DCBF86}"/>
              </a:ext>
            </a:extLst>
          </p:cNvPr>
          <p:cNvSpPr txBox="1">
            <a:spLocks/>
          </p:cNvSpPr>
          <p:nvPr/>
        </p:nvSpPr>
        <p:spPr>
          <a:xfrm>
            <a:off x="461187" y="3429001"/>
            <a:ext cx="4858459" cy="288614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TeleComs</a:t>
            </a:r>
            <a:endParaRPr lang="en-US" dirty="0">
              <a:cs typeface="Arial"/>
            </a:endParaRPr>
          </a:p>
          <a:p>
            <a:r>
              <a:rPr lang="en-US" dirty="0"/>
              <a:t>Requires – IPS, Firewall and Backups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Bonuses – Gain 1 reputation and 20,000 when you agree a contract with </a:t>
            </a:r>
            <a:r>
              <a:rPr lang="en-US" dirty="0">
                <a:ea typeface="+mn-lt"/>
                <a:cs typeface="+mn-lt"/>
              </a:rPr>
              <a:t>TeleComs</a:t>
            </a:r>
          </a:p>
          <a:p>
            <a:r>
              <a:rPr lang="en-US" dirty="0">
                <a:cs typeface="Arial"/>
              </a:rPr>
              <a:t>Penalties – If you have a Network Scan / Intrusion pay 10% of your capital each turn it is unmitigated</a:t>
            </a:r>
          </a:p>
        </p:txBody>
      </p:sp>
      <p:pic>
        <p:nvPicPr>
          <p:cNvPr id="3" name="Picture Placeholder 2" descr="A picture containing sky, outdoor, scene, boat&#10;&#10;Description automatically generated">
            <a:extLst>
              <a:ext uri="{FF2B5EF4-FFF2-40B4-BE49-F238E27FC236}">
                <a16:creationId xmlns:a16="http://schemas.microsoft.com/office/drawing/2014/main" id="{F9875AA7-A12B-C396-55F6-3FDB9FB68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02" r="10602"/>
          <a:stretch>
            <a:fillRect/>
          </a:stretch>
        </p:blipFill>
        <p:spPr>
          <a:xfrm>
            <a:off x="1586622" y="670570"/>
            <a:ext cx="2607587" cy="2481946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85950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12980C6-DDE1-D7E8-B654-8803CD0C2D1A}"/>
              </a:ext>
            </a:extLst>
          </p:cNvPr>
          <p:cNvSpPr/>
          <p:nvPr/>
        </p:nvSpPr>
        <p:spPr bwMode="white">
          <a:xfrm>
            <a:off x="1486498" y="571895"/>
            <a:ext cx="2769627" cy="2679296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BC2D712-6E93-3310-5C41-7AB070EC76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5732" b="8599"/>
          <a:stretch/>
        </p:blipFill>
        <p:spPr>
          <a:xfrm>
            <a:off x="7935876" y="670570"/>
            <a:ext cx="2607587" cy="2412581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Multimedia</a:t>
            </a:r>
            <a:endParaRPr lang="en-US" dirty="0">
              <a:cs typeface="Arial"/>
            </a:endParaRPr>
          </a:p>
          <a:p>
            <a:br>
              <a:rPr lang="en-US" dirty="0"/>
            </a:br>
            <a:r>
              <a:rPr lang="en-US" dirty="0"/>
              <a:t>Requires – Firewall, IDS or IPS</a:t>
            </a:r>
            <a:endParaRPr lang="en-US" dirty="0">
              <a:cs typeface="Arial"/>
            </a:endParaRPr>
          </a:p>
          <a:p>
            <a:r>
              <a:rPr lang="en-US" dirty="0">
                <a:ea typeface="+mn-lt"/>
                <a:cs typeface="+mn-lt"/>
              </a:rPr>
              <a:t>Bonuses – Gain 1 reputation and 25,000 when you agree a contract with Multimedia</a:t>
            </a:r>
          </a:p>
          <a:p>
            <a:r>
              <a:rPr lang="en-US" dirty="0">
                <a:ea typeface="+mn-lt"/>
                <a:cs typeface="+mn-lt"/>
              </a:rPr>
              <a:t>Penalties – If you have Data Exfiltration lose 1 reputation point, 30,000 and the contract</a:t>
            </a:r>
            <a:endParaRPr lang="en-US" dirty="0">
              <a:cs typeface="Arial"/>
            </a:endParaRPr>
          </a:p>
        </p:txBody>
      </p:sp>
      <p:sp>
        <p:nvSpPr>
          <p:cNvPr id="2" name="Content Placeholder 32">
            <a:extLst>
              <a:ext uri="{FF2B5EF4-FFF2-40B4-BE49-F238E27FC236}">
                <a16:creationId xmlns:a16="http://schemas.microsoft.com/office/drawing/2014/main" id="{3E3574E4-7F80-A9DC-61D0-181F93DCBF86}"/>
              </a:ext>
            </a:extLst>
          </p:cNvPr>
          <p:cNvSpPr txBox="1">
            <a:spLocks/>
          </p:cNvSpPr>
          <p:nvPr/>
        </p:nvSpPr>
        <p:spPr>
          <a:xfrm>
            <a:off x="461187" y="3429001"/>
            <a:ext cx="4858459" cy="288614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Transport</a:t>
            </a:r>
            <a:endParaRPr lang="en-US" dirty="0">
              <a:cs typeface="Arial"/>
            </a:endParaRPr>
          </a:p>
          <a:p>
            <a:r>
              <a:rPr lang="en-US" dirty="0"/>
              <a:t>Requires – Security Analyst and Backups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Bonuses – Gain 1 reputation and 30,000 when you agree a contract with </a:t>
            </a:r>
            <a:r>
              <a:rPr lang="en-US" dirty="0">
                <a:ea typeface="+mn-lt"/>
                <a:cs typeface="+mn-lt"/>
              </a:rPr>
              <a:t>Transport</a:t>
            </a:r>
          </a:p>
          <a:p>
            <a:r>
              <a:rPr lang="en-US" dirty="0">
                <a:cs typeface="Arial"/>
              </a:rPr>
              <a:t>Penalties – If you have a Vulnerability or Security Misconfiguration pay 5% of your capital. If you have Ransomware lose the contract  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9875AA7-A12B-C396-55F6-3FDB9FB68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20" r="4120"/>
          <a:stretch>
            <a:fillRect/>
          </a:stretch>
        </p:blipFill>
        <p:spPr>
          <a:xfrm>
            <a:off x="1586622" y="670570"/>
            <a:ext cx="2607587" cy="2481946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93788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12980C6-DDE1-D7E8-B654-8803CD0C2D1A}"/>
              </a:ext>
            </a:extLst>
          </p:cNvPr>
          <p:cNvSpPr/>
          <p:nvPr/>
        </p:nvSpPr>
        <p:spPr bwMode="white">
          <a:xfrm>
            <a:off x="1486498" y="571895"/>
            <a:ext cx="2769627" cy="2679296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BC2D712-6E93-3310-5C41-7AB070EC76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045" r="20045"/>
          <a:stretch/>
        </p:blipFill>
        <p:spPr>
          <a:xfrm>
            <a:off x="7935876" y="670570"/>
            <a:ext cx="2607587" cy="2412581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Energy</a:t>
            </a:r>
            <a:endParaRPr lang="en-US" dirty="0">
              <a:cs typeface="Arial"/>
            </a:endParaRPr>
          </a:p>
          <a:p>
            <a:br>
              <a:rPr lang="en-US" dirty="0"/>
            </a:br>
            <a:r>
              <a:rPr lang="en-US" dirty="0"/>
              <a:t>Requires – Security Governance and SoC</a:t>
            </a:r>
            <a:endParaRPr lang="en-US" dirty="0">
              <a:cs typeface="Arial"/>
            </a:endParaRPr>
          </a:p>
          <a:p>
            <a:r>
              <a:rPr lang="en-US" dirty="0">
                <a:ea typeface="+mn-lt"/>
                <a:cs typeface="+mn-lt"/>
              </a:rPr>
              <a:t>Bonuses – Gain 1 reputation and 40,000 when you agree a contract with Energy</a:t>
            </a:r>
          </a:p>
          <a:p>
            <a:r>
              <a:rPr lang="en-US" dirty="0">
                <a:ea typeface="+mn-lt"/>
                <a:cs typeface="+mn-lt"/>
              </a:rPr>
              <a:t>Penalties – If you have a Vulnerability or Ransomware pay 50% of the TOTAL breach cost</a:t>
            </a:r>
            <a:endParaRPr lang="en-US" dirty="0"/>
          </a:p>
        </p:txBody>
      </p:sp>
      <p:sp>
        <p:nvSpPr>
          <p:cNvPr id="2" name="Content Placeholder 32">
            <a:extLst>
              <a:ext uri="{FF2B5EF4-FFF2-40B4-BE49-F238E27FC236}">
                <a16:creationId xmlns:a16="http://schemas.microsoft.com/office/drawing/2014/main" id="{3E3574E4-7F80-A9DC-61D0-181F93DCBF86}"/>
              </a:ext>
            </a:extLst>
          </p:cNvPr>
          <p:cNvSpPr txBox="1">
            <a:spLocks/>
          </p:cNvSpPr>
          <p:nvPr/>
        </p:nvSpPr>
        <p:spPr>
          <a:xfrm>
            <a:off x="461187" y="3429001"/>
            <a:ext cx="4858459" cy="288614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Healthcare</a:t>
            </a:r>
          </a:p>
          <a:p>
            <a:r>
              <a:rPr lang="en-US" dirty="0"/>
              <a:t>Requires – </a:t>
            </a:r>
            <a:r>
              <a:rPr lang="en-US" dirty="0">
                <a:ea typeface="+mn-lt"/>
                <a:cs typeface="+mn-lt"/>
              </a:rPr>
              <a:t>Security Governance,</a:t>
            </a:r>
            <a:r>
              <a:rPr lang="en-US" dirty="0"/>
              <a:t> Security Analyst and Backups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Bonuses – Gain 1 reputation and 15,000 when you agree a contract with </a:t>
            </a:r>
            <a:r>
              <a:rPr lang="en-US" dirty="0">
                <a:ea typeface="+mn-lt"/>
                <a:cs typeface="+mn-lt"/>
              </a:rPr>
              <a:t>Healthcare</a:t>
            </a:r>
          </a:p>
          <a:p>
            <a:r>
              <a:rPr lang="en-US" dirty="0">
                <a:cs typeface="Arial"/>
              </a:rPr>
              <a:t>Penalties – If you have a Vulnerability or Ransomware pay 15,000 and lose 2 reputation points  </a:t>
            </a:r>
          </a:p>
        </p:txBody>
      </p:sp>
      <p:pic>
        <p:nvPicPr>
          <p:cNvPr id="3" name="Picture Placeholder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9875AA7-A12B-C396-55F6-3FDB9FB68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44" r="20444"/>
          <a:stretch>
            <a:fillRect/>
          </a:stretch>
        </p:blipFill>
        <p:spPr>
          <a:xfrm>
            <a:off x="1586622" y="670570"/>
            <a:ext cx="2607587" cy="2481946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39659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BCD8CAD2-3E2F-3912-DF9D-4B5B3F0DBC4A}"/>
              </a:ext>
            </a:extLst>
          </p:cNvPr>
          <p:cNvSpPr/>
          <p:nvPr/>
        </p:nvSpPr>
        <p:spPr bwMode="white">
          <a:xfrm>
            <a:off x="958467" y="163883"/>
            <a:ext cx="4092689" cy="304514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8121-738F-4674-914D-B3EE5ED89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3428999"/>
            <a:ext cx="5148000" cy="3202619"/>
          </a:xfrm>
        </p:spPr>
        <p:txBody>
          <a:bodyPr/>
          <a:lstStyle/>
          <a:p>
            <a:r>
              <a:rPr lang="en-US">
                <a:solidFill>
                  <a:srgbClr val="1F497D"/>
                </a:solidFill>
              </a:rPr>
              <a:t>Intrusion Detection System (IDS)</a:t>
            </a:r>
          </a:p>
          <a:p>
            <a:r>
              <a:rPr lang="en-US">
                <a:solidFill>
                  <a:srgbClr val="1F497D"/>
                </a:solidFill>
              </a:rPr>
              <a:t>Cost – 15,000</a:t>
            </a:r>
          </a:p>
          <a:p>
            <a:r>
              <a:rPr lang="en-US">
                <a:solidFill>
                  <a:srgbClr val="1F497D"/>
                </a:solidFill>
              </a:rPr>
              <a:t>Mitigates – Network Scans and Network Intrusion</a:t>
            </a:r>
          </a:p>
          <a:p>
            <a:r>
              <a:rPr lang="en-US">
                <a:solidFill>
                  <a:srgbClr val="1F497D"/>
                </a:solidFill>
              </a:rPr>
              <a:t>Fully Functional – SIEM and SoC</a:t>
            </a:r>
          </a:p>
          <a:p>
            <a:r>
              <a:rPr lang="en-US">
                <a:solidFill>
                  <a:srgbClr val="1F497D"/>
                </a:solidFill>
              </a:rPr>
              <a:t>If your IDS is only partially functional. Attacks are only HALF mitigated</a:t>
            </a:r>
          </a:p>
        </p:txBody>
      </p:sp>
      <p:pic>
        <p:nvPicPr>
          <p:cNvPr id="4098" name="Picture 2" descr="What Is XDR? Extended Detection and Response FAQ">
            <a:extLst>
              <a:ext uri="{FF2B5EF4-FFF2-40B4-BE49-F238E27FC236}">
                <a16:creationId xmlns:a16="http://schemas.microsoft.com/office/drawing/2014/main" id="{82EF337F-988E-497C-61B9-F07EEB9126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r="12643"/>
          <a:stretch>
            <a:fillRect/>
          </a:stretch>
        </p:blipFill>
        <p:spPr bwMode="auto">
          <a:xfrm>
            <a:off x="1234911" y="369189"/>
            <a:ext cx="3525626" cy="26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3EBECD9-74F3-074F-8BA9-5BBA576BD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-1697" b="30361"/>
          <a:stretch/>
        </p:blipFill>
        <p:spPr bwMode="auto">
          <a:xfrm>
            <a:off x="7646068" y="443884"/>
            <a:ext cx="3525626" cy="22282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9D8477-5D75-9709-D74E-F44786EB71BA}"/>
              </a:ext>
            </a:extLst>
          </p:cNvPr>
          <p:cNvSpPr txBox="1">
            <a:spLocks/>
          </p:cNvSpPr>
          <p:nvPr/>
        </p:nvSpPr>
        <p:spPr>
          <a:xfrm>
            <a:off x="6746403" y="3429000"/>
            <a:ext cx="5148000" cy="2823418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F497D"/>
                </a:solidFill>
              </a:rPr>
              <a:t>Network Scan</a:t>
            </a:r>
          </a:p>
          <a:p>
            <a:r>
              <a:rPr lang="en-US">
                <a:solidFill>
                  <a:srgbClr val="1F497D"/>
                </a:solidFill>
              </a:rPr>
              <a:t>Impact – If not mitigated your network details are published online.</a:t>
            </a:r>
          </a:p>
          <a:p>
            <a:r>
              <a:rPr lang="en-US">
                <a:solidFill>
                  <a:srgbClr val="1F497D"/>
                </a:solidFill>
              </a:rPr>
              <a:t>You lose 1 reputation point and have to spend 10,000 on damage control and PR</a:t>
            </a:r>
          </a:p>
          <a:p>
            <a:endParaRPr 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8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CDF4E333-E246-B3A8-423D-EDDA0B35F34E}"/>
              </a:ext>
            </a:extLst>
          </p:cNvPr>
          <p:cNvSpPr/>
          <p:nvPr/>
        </p:nvSpPr>
        <p:spPr bwMode="white">
          <a:xfrm>
            <a:off x="958467" y="163883"/>
            <a:ext cx="4092689" cy="304514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8121-738F-4674-914D-B3EE5ED89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F497D"/>
                </a:solidFill>
              </a:rPr>
              <a:t>Intrusion Prevention System</a:t>
            </a:r>
          </a:p>
          <a:p>
            <a:r>
              <a:rPr lang="en-US">
                <a:solidFill>
                  <a:srgbClr val="1F497D"/>
                </a:solidFill>
              </a:rPr>
              <a:t>Cost – 20,000</a:t>
            </a:r>
          </a:p>
          <a:p>
            <a:r>
              <a:rPr lang="en-US">
                <a:solidFill>
                  <a:srgbClr val="1F497D"/>
                </a:solidFill>
              </a:rPr>
              <a:t>Mitigates – Network Scans and Network Intrusion</a:t>
            </a:r>
          </a:p>
          <a:p>
            <a:r>
              <a:rPr lang="en-US">
                <a:solidFill>
                  <a:srgbClr val="1F497D"/>
                </a:solidFill>
              </a:rPr>
              <a:t>Fully Functional – SIEM and SoC</a:t>
            </a:r>
          </a:p>
          <a:p>
            <a:r>
              <a:rPr lang="en-US">
                <a:solidFill>
                  <a:srgbClr val="1F497D"/>
                </a:solidFill>
              </a:rPr>
              <a:t>If your IPS is only partially functional it can only prevent 1 attack </a:t>
            </a:r>
          </a:p>
        </p:txBody>
      </p:sp>
      <p:pic>
        <p:nvPicPr>
          <p:cNvPr id="4098" name="Picture 2" descr="What Is XDR? Extended Detection and Response FAQ">
            <a:extLst>
              <a:ext uri="{FF2B5EF4-FFF2-40B4-BE49-F238E27FC236}">
                <a16:creationId xmlns:a16="http://schemas.microsoft.com/office/drawing/2014/main" id="{82EF337F-988E-497C-61B9-F07EEB9126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r="12643"/>
          <a:stretch>
            <a:fillRect/>
          </a:stretch>
        </p:blipFill>
        <p:spPr bwMode="auto">
          <a:xfrm>
            <a:off x="1234911" y="369189"/>
            <a:ext cx="3525626" cy="26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3EBECD9-74F3-074F-8BA9-5BBA576B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13783" r="13783"/>
          <a:stretch/>
        </p:blipFill>
        <p:spPr bwMode="auto">
          <a:xfrm>
            <a:off x="7646068" y="443884"/>
            <a:ext cx="3525626" cy="22282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9D8477-5D75-9709-D74E-F44786EB71BA}"/>
              </a:ext>
            </a:extLst>
          </p:cNvPr>
          <p:cNvSpPr txBox="1">
            <a:spLocks/>
          </p:cNvSpPr>
          <p:nvPr/>
        </p:nvSpPr>
        <p:spPr>
          <a:xfrm>
            <a:off x="6746403" y="3429000"/>
            <a:ext cx="5148000" cy="2823418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1F497D"/>
              </a:solidFill>
            </a:endParaRPr>
          </a:p>
          <a:p>
            <a:endParaRPr lang="en-US" dirty="0">
              <a:solidFill>
                <a:srgbClr val="1F497D"/>
              </a:solidFill>
            </a:endParaRPr>
          </a:p>
          <a:p>
            <a:r>
              <a:rPr lang="en-US" dirty="0">
                <a:solidFill>
                  <a:srgbClr val="1F497D"/>
                </a:solidFill>
              </a:rPr>
              <a:t>Network Intrusion</a:t>
            </a:r>
            <a:endParaRPr lang="en-US" dirty="0"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</a:rPr>
              <a:t>Impact – If not mitigated you will have to deal with a Data Exfiltration and Vulnerability at the same time. </a:t>
            </a:r>
            <a:endParaRPr lang="en-US" dirty="0">
              <a:solidFill>
                <a:srgbClr val="1F497D"/>
              </a:solidFill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</a:rPr>
              <a:t>This is a PERSISTANT threat and needs to be mitigated to be removed. If not mitigated you will deal with a </a:t>
            </a:r>
            <a:r>
              <a:rPr lang="en-US" dirty="0">
                <a:solidFill>
                  <a:srgbClr val="1F497D"/>
                </a:solidFill>
                <a:ea typeface="+mn-lt"/>
                <a:cs typeface="+mn-lt"/>
              </a:rPr>
              <a:t>Data Exfiltration and Vulnerability every other turn</a:t>
            </a:r>
            <a:br>
              <a:rPr lang="en-US" dirty="0"/>
            </a:br>
            <a:br>
              <a:rPr lang="en-US" dirty="0"/>
            </a:br>
            <a:endParaRPr lang="en-US" dirty="0">
              <a:solidFill>
                <a:srgbClr val="1F497D"/>
              </a:solidFill>
              <a:cs typeface="Arial"/>
            </a:endParaRPr>
          </a:p>
          <a:p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1028" name="Picture 4" descr="Traffic Signal Stop Sign PNG Free Image | PNG All">
            <a:extLst>
              <a:ext uri="{FF2B5EF4-FFF2-40B4-BE49-F238E27FC236}">
                <a16:creationId xmlns:a16="http://schemas.microsoft.com/office/drawing/2014/main" id="{143B78C3-FDED-0FB8-F399-2D673B36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11" y="675813"/>
            <a:ext cx="1989741" cy="20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6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073260E8-B8FA-515E-0B11-81C4C436AA4A}"/>
              </a:ext>
            </a:extLst>
          </p:cNvPr>
          <p:cNvSpPr/>
          <p:nvPr/>
        </p:nvSpPr>
        <p:spPr bwMode="white">
          <a:xfrm>
            <a:off x="958467" y="163883"/>
            <a:ext cx="4092689" cy="304514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8121-738F-4674-914D-B3EE5ED89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F497D"/>
                </a:solidFill>
              </a:rPr>
              <a:t>Firewall</a:t>
            </a:r>
          </a:p>
          <a:p>
            <a:r>
              <a:rPr lang="en-US">
                <a:solidFill>
                  <a:srgbClr val="1F497D"/>
                </a:solidFill>
              </a:rPr>
              <a:t>Cost – 5,000</a:t>
            </a:r>
            <a:endParaRPr lang="en-US" dirty="0">
              <a:solidFill>
                <a:srgbClr val="1F497D"/>
              </a:solidFill>
              <a:cs typeface="Arial"/>
            </a:endParaRPr>
          </a:p>
          <a:p>
            <a:r>
              <a:rPr lang="en-US">
                <a:solidFill>
                  <a:srgbClr val="1F497D"/>
                </a:solidFill>
              </a:rPr>
              <a:t>Mitigates – Data Exfiltration, Vulnerability and Phishing Attack(s)</a:t>
            </a:r>
            <a:endParaRPr lang="en-US">
              <a:solidFill>
                <a:srgbClr val="1F497D"/>
              </a:solidFill>
              <a:cs typeface="Arial"/>
            </a:endParaRPr>
          </a:p>
          <a:p>
            <a:r>
              <a:rPr lang="en-US" dirty="0">
                <a:solidFill>
                  <a:srgbClr val="1F497D"/>
                </a:solidFill>
                <a:ea typeface="+mn-lt"/>
                <a:cs typeface="+mn-lt"/>
              </a:rPr>
              <a:t>Fully Functional – SIEM and SoC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1F497D"/>
                </a:solidFill>
                <a:ea typeface="+mn-lt"/>
                <a:cs typeface="+mn-lt"/>
              </a:rPr>
              <a:t>If your Firewall is only partially functional. Attacks are only HALF mitigated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EF337F-988E-497C-61B9-F07EEB9126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/>
          <a:srcRect l="5623" r="5623"/>
          <a:stretch/>
        </p:blipFill>
        <p:spPr bwMode="auto">
          <a:xfrm>
            <a:off x="1234911" y="369189"/>
            <a:ext cx="3525626" cy="26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3EBECD9-74F3-074F-8BA9-5BBA576B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555" b="555"/>
          <a:stretch/>
        </p:blipFill>
        <p:spPr bwMode="auto">
          <a:xfrm>
            <a:off x="7646068" y="443884"/>
            <a:ext cx="3525626" cy="22282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9D8477-5D75-9709-D74E-F44786EB71BA}"/>
              </a:ext>
            </a:extLst>
          </p:cNvPr>
          <p:cNvSpPr txBox="1">
            <a:spLocks/>
          </p:cNvSpPr>
          <p:nvPr/>
        </p:nvSpPr>
        <p:spPr>
          <a:xfrm>
            <a:off x="6746403" y="3429000"/>
            <a:ext cx="5148000" cy="2823418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03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875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4447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i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01952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F497D"/>
                </a:solidFill>
              </a:rPr>
              <a:t>Data Exfiltration</a:t>
            </a:r>
          </a:p>
          <a:p>
            <a:r>
              <a:rPr lang="en-US" dirty="0">
                <a:solidFill>
                  <a:srgbClr val="1F497D"/>
                </a:solidFill>
              </a:rPr>
              <a:t>Impact – If not mitigated your company's intellectual property is stolen and user credentials sold on the black market</a:t>
            </a:r>
          </a:p>
          <a:p>
            <a:r>
              <a:rPr lang="en-US" dirty="0">
                <a:solidFill>
                  <a:srgbClr val="1F497D"/>
                </a:solidFill>
              </a:rPr>
              <a:t>You lose 3 reputation point and have to spend 30,000 on damage control, PR and resetting user accounts.</a:t>
            </a:r>
          </a:p>
          <a:p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4894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win32_fixed" id="{558D5976-FB30-4A95-BB80-CA116B0EB176}" vid="{E687FBBE-46FC-480B-AF08-1C12C660A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E2FB8F-FBDB-405A-A6AC-9CF7C859199D}">
  <ds:schemaRefs>
    <ds:schemaRef ds:uri="http://schemas.microsoft.com/office/2006/documentManagement/types"/>
    <ds:schemaRef ds:uri="16c05727-aa75-4e4a-9b5f-8a80a1165891"/>
    <ds:schemaRef ds:uri="http://schemas.microsoft.com/sharepoint/v3"/>
    <ds:schemaRef ds:uri="http://www.w3.org/XML/1998/namespace"/>
    <ds:schemaRef ds:uri="71af3243-3dd4-4a8d-8c0d-dd76da1f02a5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FC2BBCC-A5B7-4DDE-8795-98160FD34D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BF0FE3-3D8D-448F-9BC3-1FD016A8591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19071</TotalTime>
  <Words>1177</Words>
  <Application>Microsoft Office PowerPoint</Application>
  <PresentationFormat>Widescreen</PresentationFormat>
  <Paragraphs>132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Impact</vt:lpstr>
      <vt:lpstr>Crop</vt:lpstr>
      <vt:lpstr>Quick Start Card</vt:lpstr>
      <vt:lpstr>Reference Card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cards</dc:title>
  <dc:creator>Alan Mills</dc:creator>
  <cp:lastModifiedBy>Alan Mills</cp:lastModifiedBy>
  <cp:revision>1</cp:revision>
  <dcterms:created xsi:type="dcterms:W3CDTF">2023-02-28T11:16:35Z</dcterms:created>
  <dcterms:modified xsi:type="dcterms:W3CDTF">2024-01-04T14:07:38Z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